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5"/>
  </p:notesMasterIdLst>
  <p:sldIdLst>
    <p:sldId id="256" r:id="rId2"/>
    <p:sldId id="257" r:id="rId3"/>
    <p:sldId id="258" r:id="rId4"/>
    <p:sldId id="259" r:id="rId5"/>
    <p:sldId id="265" r:id="rId6"/>
    <p:sldId id="262" r:id="rId7"/>
    <p:sldId id="264" r:id="rId8"/>
    <p:sldId id="260" r:id="rId9"/>
    <p:sldId id="261" r:id="rId10"/>
    <p:sldId id="271" r:id="rId11"/>
    <p:sldId id="266" r:id="rId12"/>
    <p:sldId id="269" r:id="rId13"/>
    <p:sldId id="270" r:id="rId14"/>
  </p:sldIdLst>
  <p:sldSz cx="18288000" cy="10287000"/>
  <p:notesSz cx="6858000" cy="9144000"/>
  <p:embeddedFontLst>
    <p:embeddedFont>
      <p:font typeface="Calibri" pitchFamily="34" charset="0"/>
      <p:regular r:id="rId16"/>
      <p:bold r:id="rId17"/>
      <p:italic r:id="rId18"/>
      <p:boldItalic r:id="rId19"/>
    </p:embeddedFont>
    <p:embeddedFont>
      <p:font typeface="Poppins"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ED01079-DA22-4972-B7E5-D0FA10F8A72A}">
  <a:tblStyle styleId="{2ED01079-DA22-4972-B7E5-D0FA10F8A72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0" d="100"/>
          <a:sy n="40" d="100"/>
        </p:scale>
        <p:origin x="-856"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26830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4F4F4"/>
        </a:solid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0F0F0"/>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14" name="Google Shape;14;p3"/>
          <p:cNvSpPr txBox="1"/>
          <p:nvPr/>
        </p:nvSpPr>
        <p:spPr>
          <a:xfrm>
            <a:off x="1028700" y="3984708"/>
            <a:ext cx="9169500" cy="538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a:solidFill>
                  <a:srgbClr val="051D40"/>
                </a:solidFill>
                <a:latin typeface="Poppins"/>
                <a:ea typeface="Poppins"/>
                <a:cs typeface="Poppins"/>
                <a:sym typeface="Poppins"/>
              </a:rPr>
              <a:t>Click to add subtitle</a:t>
            </a:r>
            <a:endParaRPr/>
          </a:p>
        </p:txBody>
      </p:sp>
      <p:sp>
        <p:nvSpPr>
          <p:cNvPr id="15" name="Google Shape;15;p3"/>
          <p:cNvSpPr txBox="1"/>
          <p:nvPr/>
        </p:nvSpPr>
        <p:spPr>
          <a:xfrm>
            <a:off x="1028700" y="1123950"/>
            <a:ext cx="14241000" cy="27099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1003" b="1">
                <a:solidFill>
                  <a:srgbClr val="00569E"/>
                </a:solidFill>
                <a:latin typeface="Poppins"/>
                <a:ea typeface="Poppins"/>
                <a:cs typeface="Poppins"/>
                <a:sym typeface="Poppins"/>
              </a:rPr>
              <a:t>CLICK TO EDIT</a:t>
            </a:r>
            <a:endParaRPr sz="11003" b="1">
              <a:solidFill>
                <a:srgbClr val="00569E"/>
              </a:solidFill>
              <a:latin typeface="Poppins"/>
              <a:ea typeface="Poppins"/>
              <a:cs typeface="Poppins"/>
              <a:sym typeface="Poppins"/>
            </a:endParaRPr>
          </a:p>
          <a:p>
            <a:pPr marL="0" marR="0" lvl="0" indent="0" algn="l" rtl="0">
              <a:lnSpc>
                <a:spcPct val="80000"/>
              </a:lnSpc>
              <a:spcBef>
                <a:spcPts val="0"/>
              </a:spcBef>
              <a:spcAft>
                <a:spcPts val="0"/>
              </a:spcAft>
              <a:buNone/>
            </a:pPr>
            <a:r>
              <a:rPr lang="en-US" sz="11003" b="1">
                <a:solidFill>
                  <a:srgbClr val="00569E"/>
                </a:solidFill>
                <a:latin typeface="Poppins"/>
                <a:ea typeface="Poppins"/>
                <a:cs typeface="Poppins"/>
                <a:sym typeface="Poppins"/>
              </a:rPr>
              <a:t>THEME TITLE STYLE</a:t>
            </a:r>
            <a:endParaRPr sz="11003" b="1">
              <a:solidFill>
                <a:srgbClr val="00569E"/>
              </a:solidFill>
              <a:latin typeface="Poppins"/>
              <a:ea typeface="Poppins"/>
              <a:cs typeface="Poppins"/>
              <a:sym typeface="Poppi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rgbClr val="F0F0F0"/>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457200" y="3946075"/>
            <a:ext cx="8229600" cy="5987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Font typeface="Poppins"/>
              <a:buChar char="•"/>
              <a:defRPr>
                <a:latin typeface="Poppins"/>
                <a:ea typeface="Poppins"/>
                <a:cs typeface="Poppins"/>
                <a:sym typeface="Poppins"/>
              </a:defRPr>
            </a:lvl1pPr>
            <a:lvl2pPr marL="914400" lvl="1" indent="-342900" algn="l">
              <a:spcBef>
                <a:spcPts val="360"/>
              </a:spcBef>
              <a:spcAft>
                <a:spcPts val="0"/>
              </a:spcAft>
              <a:buClr>
                <a:schemeClr val="dk1"/>
              </a:buClr>
              <a:buSzPts val="1800"/>
              <a:buFont typeface="Poppins"/>
              <a:buChar char="–"/>
              <a:defRPr>
                <a:latin typeface="Poppins"/>
                <a:ea typeface="Poppins"/>
                <a:cs typeface="Poppins"/>
                <a:sym typeface="Poppins"/>
              </a:defRPr>
            </a:lvl2pPr>
            <a:lvl3pPr marL="1371600" lvl="2" indent="-342900" algn="l">
              <a:spcBef>
                <a:spcPts val="360"/>
              </a:spcBef>
              <a:spcAft>
                <a:spcPts val="0"/>
              </a:spcAft>
              <a:buClr>
                <a:schemeClr val="dk1"/>
              </a:buClr>
              <a:buSzPts val="1800"/>
              <a:buFont typeface="Poppins"/>
              <a:buChar char="•"/>
              <a:defRPr>
                <a:latin typeface="Poppins"/>
                <a:ea typeface="Poppins"/>
                <a:cs typeface="Poppins"/>
                <a:sym typeface="Poppins"/>
              </a:defRPr>
            </a:lvl3pPr>
            <a:lvl4pPr marL="1828800" lvl="3" indent="-342900" algn="l">
              <a:spcBef>
                <a:spcPts val="360"/>
              </a:spcBef>
              <a:spcAft>
                <a:spcPts val="0"/>
              </a:spcAft>
              <a:buClr>
                <a:schemeClr val="dk1"/>
              </a:buClr>
              <a:buSzPts val="1800"/>
              <a:buFont typeface="Poppins"/>
              <a:buChar char="–"/>
              <a:defRPr>
                <a:latin typeface="Poppins"/>
                <a:ea typeface="Poppins"/>
                <a:cs typeface="Poppins"/>
                <a:sym typeface="Poppins"/>
              </a:defRPr>
            </a:lvl4pPr>
            <a:lvl5pPr marL="2286000" lvl="4" indent="-342900" algn="l">
              <a:spcBef>
                <a:spcPts val="360"/>
              </a:spcBef>
              <a:spcAft>
                <a:spcPts val="0"/>
              </a:spcAft>
              <a:buClr>
                <a:schemeClr val="dk1"/>
              </a:buClr>
              <a:buSzPts val="1800"/>
              <a:buFont typeface="Poppins"/>
              <a:buChar char="»"/>
              <a:defRPr>
                <a:latin typeface="Poppins"/>
                <a:ea typeface="Poppins"/>
                <a:cs typeface="Poppins"/>
                <a:sym typeface="Poppins"/>
              </a:defRPr>
            </a:lvl5pPr>
            <a:lvl6pPr marL="2743200" lvl="5" indent="-342900" algn="l">
              <a:spcBef>
                <a:spcPts val="360"/>
              </a:spcBef>
              <a:spcAft>
                <a:spcPts val="0"/>
              </a:spcAft>
              <a:buClr>
                <a:schemeClr val="dk1"/>
              </a:buClr>
              <a:buSzPts val="1800"/>
              <a:buFont typeface="Poppins"/>
              <a:buChar char="•"/>
              <a:defRPr>
                <a:latin typeface="Poppins"/>
                <a:ea typeface="Poppins"/>
                <a:cs typeface="Poppins"/>
                <a:sym typeface="Poppins"/>
              </a:defRPr>
            </a:lvl6pPr>
            <a:lvl7pPr marL="3200400" lvl="6" indent="-342900" algn="l">
              <a:spcBef>
                <a:spcPts val="360"/>
              </a:spcBef>
              <a:spcAft>
                <a:spcPts val="0"/>
              </a:spcAft>
              <a:buClr>
                <a:schemeClr val="dk1"/>
              </a:buClr>
              <a:buSzPts val="1800"/>
              <a:buFont typeface="Poppins"/>
              <a:buChar char="•"/>
              <a:defRPr>
                <a:latin typeface="Poppins"/>
                <a:ea typeface="Poppins"/>
                <a:cs typeface="Poppins"/>
                <a:sym typeface="Poppins"/>
              </a:defRPr>
            </a:lvl7pPr>
            <a:lvl8pPr marL="3657600" lvl="7" indent="-342900" algn="l">
              <a:spcBef>
                <a:spcPts val="360"/>
              </a:spcBef>
              <a:spcAft>
                <a:spcPts val="0"/>
              </a:spcAft>
              <a:buClr>
                <a:schemeClr val="dk1"/>
              </a:buClr>
              <a:buSzPts val="1800"/>
              <a:buFont typeface="Poppins"/>
              <a:buChar char="•"/>
              <a:defRPr>
                <a:latin typeface="Poppins"/>
                <a:ea typeface="Poppins"/>
                <a:cs typeface="Poppins"/>
                <a:sym typeface="Poppins"/>
              </a:defRPr>
            </a:lvl8pPr>
            <a:lvl9pPr marL="4114800" lvl="8" indent="-342900" algn="l">
              <a:spcBef>
                <a:spcPts val="360"/>
              </a:spcBef>
              <a:spcAft>
                <a:spcPts val="0"/>
              </a:spcAft>
              <a:buClr>
                <a:schemeClr val="dk1"/>
              </a:buClr>
              <a:buSzPts val="1800"/>
              <a:buFont typeface="Poppins"/>
              <a:buChar char="•"/>
              <a:defRPr>
                <a:latin typeface="Poppins"/>
                <a:ea typeface="Poppins"/>
                <a:cs typeface="Poppins"/>
                <a:sym typeface="Poppins"/>
              </a:defRPr>
            </a:lvl9pPr>
          </a:lstStyle>
          <a:p>
            <a:endParaRPr/>
          </a:p>
        </p:txBody>
      </p:sp>
      <p:sp>
        <p:nvSpPr>
          <p:cNvPr id="18" name="Google Shape;18;p4"/>
          <p:cNvSpPr/>
          <p:nvPr/>
        </p:nvSpPr>
        <p:spPr>
          <a:xfrm>
            <a:off x="8481250" y="12"/>
            <a:ext cx="9806732" cy="10286957"/>
          </a:xfrm>
          <a:custGeom>
            <a:avLst/>
            <a:gdLst/>
            <a:ahLst/>
            <a:cxnLst/>
            <a:rect l="l" t="t" r="r" b="b"/>
            <a:pathLst>
              <a:path w="2052777" h="2489824" extrusionOk="0">
                <a:moveTo>
                  <a:pt x="12780" y="0"/>
                </a:moveTo>
                <a:lnTo>
                  <a:pt x="2039997" y="0"/>
                </a:lnTo>
                <a:cubicBezTo>
                  <a:pt x="2047055" y="0"/>
                  <a:pt x="2052777" y="5722"/>
                  <a:pt x="2052777" y="12780"/>
                </a:cubicBezTo>
                <a:lnTo>
                  <a:pt x="2052777" y="2477045"/>
                </a:lnTo>
                <a:cubicBezTo>
                  <a:pt x="2052777" y="2484102"/>
                  <a:pt x="2047055" y="2489824"/>
                  <a:pt x="2039997" y="2489824"/>
                </a:cubicBezTo>
                <a:lnTo>
                  <a:pt x="12780" y="2489824"/>
                </a:lnTo>
                <a:cubicBezTo>
                  <a:pt x="5722" y="2489824"/>
                  <a:pt x="0" y="2484102"/>
                  <a:pt x="0" y="2477045"/>
                </a:cubicBezTo>
                <a:lnTo>
                  <a:pt x="0" y="12780"/>
                </a:lnTo>
                <a:cubicBezTo>
                  <a:pt x="0" y="5722"/>
                  <a:pt x="5722" y="0"/>
                  <a:pt x="1278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p:nvPr/>
        </p:nvSpPr>
        <p:spPr>
          <a:xfrm>
            <a:off x="457200" y="635000"/>
            <a:ext cx="7407600" cy="2770500"/>
          </a:xfrm>
          <a:prstGeom prst="rect">
            <a:avLst/>
          </a:prstGeom>
          <a:noFill/>
          <a:ln>
            <a:noFill/>
          </a:ln>
        </p:spPr>
        <p:txBody>
          <a:bodyPr spcFirstLastPara="1" wrap="square" lIns="91425" tIns="91425" rIns="91425" bIns="91425" anchor="ctr" anchorCtr="0">
            <a:spAutoFit/>
          </a:bodyPr>
          <a:lstStyle/>
          <a:p>
            <a:pPr marL="0" lvl="0" indent="0" algn="l" rtl="0">
              <a:lnSpc>
                <a:spcPct val="80000"/>
              </a:lnSpc>
              <a:spcBef>
                <a:spcPts val="0"/>
              </a:spcBef>
              <a:spcAft>
                <a:spcPts val="0"/>
              </a:spcAft>
              <a:buNone/>
            </a:pPr>
            <a:r>
              <a:rPr lang="en-US" sz="7000" b="1">
                <a:solidFill>
                  <a:srgbClr val="00569E"/>
                </a:solidFill>
                <a:latin typeface="Poppins"/>
                <a:ea typeface="Poppins"/>
                <a:cs typeface="Poppins"/>
                <a:sym typeface="Poppins"/>
              </a:rPr>
              <a:t>CLICK TO EDIT</a:t>
            </a:r>
            <a:endParaRPr sz="7000" b="1">
              <a:solidFill>
                <a:srgbClr val="00569E"/>
              </a:solidFill>
              <a:latin typeface="Poppins"/>
              <a:ea typeface="Poppins"/>
              <a:cs typeface="Poppins"/>
              <a:sym typeface="Poppins"/>
            </a:endParaRPr>
          </a:p>
          <a:p>
            <a:pPr marL="0" lvl="0" indent="0" algn="l" rtl="0">
              <a:lnSpc>
                <a:spcPct val="80000"/>
              </a:lnSpc>
              <a:spcBef>
                <a:spcPts val="0"/>
              </a:spcBef>
              <a:spcAft>
                <a:spcPts val="0"/>
              </a:spcAft>
              <a:buNone/>
            </a:pPr>
            <a:r>
              <a:rPr lang="en-US" sz="7000" b="1">
                <a:solidFill>
                  <a:srgbClr val="00569E"/>
                </a:solidFill>
                <a:latin typeface="Poppins"/>
                <a:ea typeface="Poppins"/>
                <a:cs typeface="Poppins"/>
                <a:sym typeface="Poppins"/>
              </a:rPr>
              <a:t>THEME TITLE STYLE</a:t>
            </a:r>
            <a:endParaRPr sz="7000" b="1">
              <a:solidFill>
                <a:srgbClr val="00569E"/>
              </a:solidFill>
              <a:latin typeface="Poppins"/>
              <a:ea typeface="Poppins"/>
              <a:cs typeface="Poppins"/>
              <a:sym typeface="Poppins"/>
            </a:endParaRPr>
          </a:p>
        </p:txBody>
      </p:sp>
      <p:graphicFrame>
        <p:nvGraphicFramePr>
          <p:cNvPr id="20" name="Google Shape;20;p4"/>
          <p:cNvGraphicFramePr/>
          <p:nvPr/>
        </p:nvGraphicFramePr>
        <p:xfrm>
          <a:off x="10204349" y="1780449"/>
          <a:ext cx="3000000" cy="3000000"/>
        </p:xfrm>
        <a:graphic>
          <a:graphicData uri="http://schemas.openxmlformats.org/drawingml/2006/table">
            <a:tbl>
              <a:tblPr>
                <a:noFill/>
                <a:tableStyleId>{2ED01079-DA22-4972-B7E5-D0FA10F8A72A}</a:tableStyleId>
              </a:tblPr>
              <a:tblGrid>
                <a:gridCol w="5534125"/>
                <a:gridCol w="796675"/>
              </a:tblGrid>
              <a:tr h="981175">
                <a:tc>
                  <a:txBody>
                    <a:bodyPr/>
                    <a:lstStyle/>
                    <a:p>
                      <a:pPr marL="0" marR="0" lvl="0" indent="0" algn="l" rtl="0">
                        <a:lnSpc>
                          <a:spcPct val="140013"/>
                        </a:lnSpc>
                        <a:spcBef>
                          <a:spcPts val="0"/>
                        </a:spcBef>
                        <a:spcAft>
                          <a:spcPts val="0"/>
                        </a:spcAft>
                        <a:buNone/>
                      </a:pPr>
                      <a:r>
                        <a:rPr lang="en-US" sz="3000">
                          <a:solidFill>
                            <a:srgbClr val="FFFFFF"/>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3</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981175">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4</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861325">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5</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973750">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6</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981175">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7</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973750">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8</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973750">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a:solidFill>
                            <a:srgbClr val="FFFFFF"/>
                          </a:solidFill>
                          <a:latin typeface="Poppins"/>
                          <a:ea typeface="Poppins"/>
                          <a:cs typeface="Poppins"/>
                          <a:sym typeface="Poppins"/>
                        </a:rPr>
                        <a:t>9</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bl>
          </a:graphicData>
        </a:graphic>
      </p:graphicFrame>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0F0F0"/>
        </a:solid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SzPts val="2300"/>
              <a:buFont typeface="Poppins"/>
              <a:buNone/>
              <a:defRPr>
                <a:latin typeface="Poppins"/>
                <a:ea typeface="Poppins"/>
                <a:cs typeface="Poppins"/>
                <a:sym typeface="Poppins"/>
              </a:defRPr>
            </a:lvl1pPr>
            <a:lvl2pPr marL="914400" lvl="1" indent="-228600" algn="l" rtl="0">
              <a:spcBef>
                <a:spcPts val="360"/>
              </a:spcBef>
              <a:spcAft>
                <a:spcPts val="0"/>
              </a:spcAft>
              <a:buSzPts val="2300"/>
              <a:buFont typeface="Poppins"/>
              <a:buNone/>
              <a:defRPr>
                <a:latin typeface="Poppins"/>
                <a:ea typeface="Poppins"/>
                <a:cs typeface="Poppins"/>
                <a:sym typeface="Poppins"/>
              </a:defRPr>
            </a:lvl2pPr>
            <a:lvl3pPr marL="1371600" lvl="2" indent="-228600" algn="l" rtl="0">
              <a:spcBef>
                <a:spcPts val="320"/>
              </a:spcBef>
              <a:spcAft>
                <a:spcPts val="0"/>
              </a:spcAft>
              <a:buSzPts val="2300"/>
              <a:buFont typeface="Poppins"/>
              <a:buNone/>
              <a:defRPr>
                <a:latin typeface="Poppins"/>
                <a:ea typeface="Poppins"/>
                <a:cs typeface="Poppins"/>
                <a:sym typeface="Poppins"/>
              </a:defRPr>
            </a:lvl3pPr>
            <a:lvl4pPr marL="1828800" lvl="3" indent="-228600" algn="l" rtl="0">
              <a:spcBef>
                <a:spcPts val="280"/>
              </a:spcBef>
              <a:spcAft>
                <a:spcPts val="0"/>
              </a:spcAft>
              <a:buSzPts val="2300"/>
              <a:buFont typeface="Poppins"/>
              <a:buNone/>
              <a:defRPr>
                <a:latin typeface="Poppins"/>
                <a:ea typeface="Poppins"/>
                <a:cs typeface="Poppins"/>
                <a:sym typeface="Poppins"/>
              </a:defRPr>
            </a:lvl4pPr>
            <a:lvl5pPr marL="2286000" lvl="4" indent="-228600" algn="l" rtl="0">
              <a:spcBef>
                <a:spcPts val="280"/>
              </a:spcBef>
              <a:spcAft>
                <a:spcPts val="0"/>
              </a:spcAft>
              <a:buSzPts val="2300"/>
              <a:buFont typeface="Poppins"/>
              <a:buNone/>
              <a:defRPr>
                <a:latin typeface="Poppins"/>
                <a:ea typeface="Poppins"/>
                <a:cs typeface="Poppins"/>
                <a:sym typeface="Poppins"/>
              </a:defRPr>
            </a:lvl5pPr>
            <a:lvl6pPr marL="2743200" lvl="5" indent="-228600" algn="l" rtl="0">
              <a:spcBef>
                <a:spcPts val="280"/>
              </a:spcBef>
              <a:spcAft>
                <a:spcPts val="0"/>
              </a:spcAft>
              <a:buSzPts val="2300"/>
              <a:buFont typeface="Poppins"/>
              <a:buNone/>
              <a:defRPr>
                <a:latin typeface="Poppins"/>
                <a:ea typeface="Poppins"/>
                <a:cs typeface="Poppins"/>
                <a:sym typeface="Poppins"/>
              </a:defRPr>
            </a:lvl6pPr>
            <a:lvl7pPr marL="3200400" lvl="6" indent="-228600" algn="l" rtl="0">
              <a:spcBef>
                <a:spcPts val="280"/>
              </a:spcBef>
              <a:spcAft>
                <a:spcPts val="0"/>
              </a:spcAft>
              <a:buSzPts val="2300"/>
              <a:buFont typeface="Poppins"/>
              <a:buNone/>
              <a:defRPr>
                <a:latin typeface="Poppins"/>
                <a:ea typeface="Poppins"/>
                <a:cs typeface="Poppins"/>
                <a:sym typeface="Poppins"/>
              </a:defRPr>
            </a:lvl7pPr>
            <a:lvl8pPr marL="3657600" lvl="7" indent="-228600" algn="l" rtl="0">
              <a:spcBef>
                <a:spcPts val="280"/>
              </a:spcBef>
              <a:spcAft>
                <a:spcPts val="0"/>
              </a:spcAft>
              <a:buSzPts val="2300"/>
              <a:buFont typeface="Poppins"/>
              <a:buNone/>
              <a:defRPr>
                <a:latin typeface="Poppins"/>
                <a:ea typeface="Poppins"/>
                <a:cs typeface="Poppins"/>
                <a:sym typeface="Poppins"/>
              </a:defRPr>
            </a:lvl8pPr>
            <a:lvl9pPr marL="4114800" lvl="8" indent="-228600" algn="l" rtl="0">
              <a:spcBef>
                <a:spcPts val="280"/>
              </a:spcBef>
              <a:spcAft>
                <a:spcPts val="0"/>
              </a:spcAft>
              <a:buSzPts val="2300"/>
              <a:buFont typeface="Poppins"/>
              <a:buNone/>
              <a:defRPr>
                <a:latin typeface="Poppins"/>
                <a:ea typeface="Poppins"/>
                <a:cs typeface="Poppins"/>
                <a:sym typeface="Poppins"/>
              </a:defRPr>
            </a:lvl9pPr>
          </a:lstStyle>
          <a:p>
            <a:endParaRPr/>
          </a:p>
        </p:txBody>
      </p:sp>
      <p:sp>
        <p:nvSpPr>
          <p:cNvPr id="23" name="Google Shape;23;p5"/>
          <p:cNvSpPr txBox="1"/>
          <p:nvPr/>
        </p:nvSpPr>
        <p:spPr>
          <a:xfrm>
            <a:off x="843625" y="4406900"/>
            <a:ext cx="6961500" cy="36327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7000" b="1">
                <a:solidFill>
                  <a:srgbClr val="00569E"/>
                </a:solidFill>
                <a:latin typeface="Poppins"/>
                <a:ea typeface="Poppins"/>
                <a:cs typeface="Poppins"/>
                <a:sym typeface="Poppins"/>
              </a:rPr>
              <a:t>CLICK TO EDIT</a:t>
            </a:r>
            <a:endParaRPr sz="7000" b="1">
              <a:solidFill>
                <a:srgbClr val="00569E"/>
              </a:solidFill>
              <a:latin typeface="Poppins"/>
              <a:ea typeface="Poppins"/>
              <a:cs typeface="Poppins"/>
              <a:sym typeface="Poppins"/>
            </a:endParaRPr>
          </a:p>
          <a:p>
            <a:pPr marL="0" lvl="0" indent="0" algn="l" rtl="0">
              <a:lnSpc>
                <a:spcPct val="80000"/>
              </a:lnSpc>
              <a:spcBef>
                <a:spcPts val="0"/>
              </a:spcBef>
              <a:spcAft>
                <a:spcPts val="0"/>
              </a:spcAft>
              <a:buNone/>
            </a:pPr>
            <a:r>
              <a:rPr lang="en-US" sz="7000" b="1">
                <a:solidFill>
                  <a:srgbClr val="00569E"/>
                </a:solidFill>
                <a:latin typeface="Poppins"/>
                <a:ea typeface="Poppins"/>
                <a:cs typeface="Poppins"/>
                <a:sym typeface="Poppins"/>
              </a:rPr>
              <a:t>THEME TITLE STYLE</a:t>
            </a:r>
            <a:endParaRPr sz="7000" b="1">
              <a:solidFill>
                <a:srgbClr val="00569E"/>
              </a:solidFill>
              <a:latin typeface="Poppins"/>
              <a:ea typeface="Poppins"/>
              <a:cs typeface="Poppins"/>
              <a:sym typeface="Poppins"/>
            </a:endParaRPr>
          </a:p>
          <a:p>
            <a:pPr marL="0" lvl="0" indent="0" algn="l" rtl="0">
              <a:lnSpc>
                <a:spcPct val="80000"/>
              </a:lnSpc>
              <a:spcBef>
                <a:spcPts val="0"/>
              </a:spcBef>
              <a:spcAft>
                <a:spcPts val="0"/>
              </a:spcAft>
              <a:buNone/>
            </a:pPr>
            <a:endParaRPr sz="7000" b="1">
              <a:solidFill>
                <a:srgbClr val="00569E"/>
              </a:solidFill>
              <a:latin typeface="Poppins"/>
              <a:ea typeface="Poppins"/>
              <a:cs typeface="Poppins"/>
              <a:sym typeface="Poppins"/>
            </a:endParaRPr>
          </a:p>
        </p:txBody>
      </p:sp>
      <p:pic>
        <p:nvPicPr>
          <p:cNvPr id="24" name="Google Shape;24;p5"/>
          <p:cNvPicPr preferRelativeResize="0"/>
          <p:nvPr/>
        </p:nvPicPr>
        <p:blipFill>
          <a:blip r:embed="rId2">
            <a:alphaModFix/>
          </a:blip>
          <a:stretch>
            <a:fillRect/>
          </a:stretch>
        </p:blipFill>
        <p:spPr>
          <a:xfrm>
            <a:off x="9143987" y="493753"/>
            <a:ext cx="8428401" cy="9291525"/>
          </a:xfrm>
          <a:prstGeom prst="rect">
            <a:avLst/>
          </a:prstGeom>
          <a:noFill/>
          <a:ln>
            <a:noFill/>
          </a:ln>
        </p:spPr>
      </p:pic>
      <p:sp>
        <p:nvSpPr>
          <p:cNvPr id="25" name="Google Shape;25;p5"/>
          <p:cNvSpPr/>
          <p:nvPr/>
        </p:nvSpPr>
        <p:spPr>
          <a:xfrm>
            <a:off x="8141647" y="-2599606"/>
            <a:ext cx="4287457" cy="4287457"/>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13739832" y="8143040"/>
            <a:ext cx="4287457" cy="4287457"/>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solidFill>
          <a:srgbClr val="F0F0F0"/>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18288000" cy="5143500"/>
          </a:xfrm>
          <a:prstGeom prst="rect">
            <a:avLst/>
          </a:prstGeom>
          <a:noFill/>
          <a:ln>
            <a:noFill/>
          </a:ln>
        </p:spPr>
      </p:pic>
      <p:sp>
        <p:nvSpPr>
          <p:cNvPr id="29" name="Google Shape;29;p6"/>
          <p:cNvSpPr/>
          <p:nvPr/>
        </p:nvSpPr>
        <p:spPr>
          <a:xfrm>
            <a:off x="1750959" y="4191249"/>
            <a:ext cx="1905000" cy="19050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a:off x="6044819" y="4191249"/>
            <a:ext cx="1905000" cy="19050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a:off x="10338678" y="4191249"/>
            <a:ext cx="1905000" cy="19050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14632538" y="4191249"/>
            <a:ext cx="1905000" cy="19050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p:nvPr/>
        </p:nvSpPr>
        <p:spPr>
          <a:xfrm>
            <a:off x="2136141" y="4773613"/>
            <a:ext cx="1134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i="0" u="none" strike="noStrike" cap="none">
                <a:solidFill>
                  <a:srgbClr val="FDFDFD"/>
                </a:solidFill>
                <a:latin typeface="Poppins"/>
                <a:ea typeface="Poppins"/>
                <a:cs typeface="Poppins"/>
                <a:sym typeface="Poppins"/>
              </a:rPr>
              <a:t>1</a:t>
            </a:r>
            <a:endParaRPr/>
          </a:p>
        </p:txBody>
      </p:sp>
      <p:sp>
        <p:nvSpPr>
          <p:cNvPr id="34" name="Google Shape;34;p6"/>
          <p:cNvSpPr txBox="1"/>
          <p:nvPr/>
        </p:nvSpPr>
        <p:spPr>
          <a:xfrm>
            <a:off x="6430000" y="4773613"/>
            <a:ext cx="1134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i="0" u="none" strike="noStrike" cap="none">
                <a:solidFill>
                  <a:srgbClr val="FDFDFD"/>
                </a:solidFill>
                <a:latin typeface="Poppins"/>
                <a:ea typeface="Poppins"/>
                <a:cs typeface="Poppins"/>
                <a:sym typeface="Poppins"/>
              </a:rPr>
              <a:t>2</a:t>
            </a:r>
            <a:endParaRPr/>
          </a:p>
        </p:txBody>
      </p:sp>
      <p:sp>
        <p:nvSpPr>
          <p:cNvPr id="35" name="Google Shape;35;p6"/>
          <p:cNvSpPr txBox="1"/>
          <p:nvPr/>
        </p:nvSpPr>
        <p:spPr>
          <a:xfrm>
            <a:off x="10723860" y="4773613"/>
            <a:ext cx="1134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i="0" u="none" strike="noStrike" cap="none">
                <a:solidFill>
                  <a:srgbClr val="FDFDFD"/>
                </a:solidFill>
                <a:latin typeface="Poppins"/>
                <a:ea typeface="Poppins"/>
                <a:cs typeface="Poppins"/>
                <a:sym typeface="Poppins"/>
              </a:rPr>
              <a:t>3</a:t>
            </a:r>
            <a:endParaRPr/>
          </a:p>
        </p:txBody>
      </p:sp>
      <p:sp>
        <p:nvSpPr>
          <p:cNvPr id="36" name="Google Shape;36;p6"/>
          <p:cNvSpPr txBox="1"/>
          <p:nvPr/>
        </p:nvSpPr>
        <p:spPr>
          <a:xfrm>
            <a:off x="15017719" y="4773613"/>
            <a:ext cx="1134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i="0" u="none" strike="noStrike" cap="none">
                <a:solidFill>
                  <a:srgbClr val="FDFDFD"/>
                </a:solidFill>
                <a:latin typeface="Poppins"/>
                <a:ea typeface="Poppins"/>
                <a:cs typeface="Poppins"/>
                <a:sym typeface="Poppins"/>
              </a:rPr>
              <a:t>4</a:t>
            </a:r>
            <a:endParaRPr/>
          </a:p>
        </p:txBody>
      </p:sp>
      <p:sp>
        <p:nvSpPr>
          <p:cNvPr id="37" name="Google Shape;37;p6"/>
          <p:cNvSpPr txBox="1"/>
          <p:nvPr/>
        </p:nvSpPr>
        <p:spPr>
          <a:xfrm>
            <a:off x="1322925" y="608550"/>
            <a:ext cx="10292400" cy="1908600"/>
          </a:xfrm>
          <a:prstGeom prst="rect">
            <a:avLst/>
          </a:prstGeom>
          <a:noFill/>
          <a:ln>
            <a:noFill/>
          </a:ln>
        </p:spPr>
        <p:txBody>
          <a:bodyPr spcFirstLastPara="1" wrap="square" lIns="91425" tIns="91425" rIns="91425" bIns="91425" anchor="ctr" anchorCtr="0">
            <a:spAutoFit/>
          </a:bodyPr>
          <a:lstStyle/>
          <a:p>
            <a:pPr marL="0" lvl="0" indent="0" algn="l" rtl="0">
              <a:lnSpc>
                <a:spcPct val="80000"/>
              </a:lnSpc>
              <a:spcBef>
                <a:spcPts val="0"/>
              </a:spcBef>
              <a:spcAft>
                <a:spcPts val="0"/>
              </a:spcAft>
              <a:buNone/>
            </a:pPr>
            <a:r>
              <a:rPr lang="en-US" sz="7000" b="1">
                <a:solidFill>
                  <a:schemeClr val="lt1"/>
                </a:solidFill>
                <a:latin typeface="Poppins"/>
                <a:ea typeface="Poppins"/>
                <a:cs typeface="Poppins"/>
                <a:sym typeface="Poppins"/>
              </a:rPr>
              <a:t>CLICK TO EDIT</a:t>
            </a:r>
            <a:endParaRPr sz="7000" b="1">
              <a:solidFill>
                <a:schemeClr val="lt1"/>
              </a:solidFill>
              <a:latin typeface="Poppins"/>
              <a:ea typeface="Poppins"/>
              <a:cs typeface="Poppins"/>
              <a:sym typeface="Poppins"/>
            </a:endParaRPr>
          </a:p>
          <a:p>
            <a:pPr marL="0" lvl="0" indent="0" algn="l" rtl="0">
              <a:lnSpc>
                <a:spcPct val="80000"/>
              </a:lnSpc>
              <a:spcBef>
                <a:spcPts val="0"/>
              </a:spcBef>
              <a:spcAft>
                <a:spcPts val="0"/>
              </a:spcAft>
              <a:buNone/>
            </a:pPr>
            <a:r>
              <a:rPr lang="en-US" sz="7000" b="1">
                <a:solidFill>
                  <a:schemeClr val="lt1"/>
                </a:solidFill>
                <a:latin typeface="Poppins"/>
                <a:ea typeface="Poppins"/>
                <a:cs typeface="Poppins"/>
                <a:sym typeface="Poppins"/>
              </a:rPr>
              <a:t>THEME TITLE STYLE</a:t>
            </a:r>
            <a:endParaRPr>
              <a:solidFill>
                <a:schemeClr val="lt1"/>
              </a:solidFill>
            </a:endParaRPr>
          </a:p>
        </p:txBody>
      </p:sp>
      <p:sp>
        <p:nvSpPr>
          <p:cNvPr id="38" name="Google Shape;38;p6"/>
          <p:cNvSpPr txBox="1">
            <a:spLocks noGrp="1"/>
          </p:cNvSpPr>
          <p:nvPr>
            <p:ph type="body" idx="1"/>
          </p:nvPr>
        </p:nvSpPr>
        <p:spPr>
          <a:xfrm>
            <a:off x="683850" y="6574358"/>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Font typeface="Poppins"/>
              <a:buChar char="•"/>
              <a:defRPr sz="2800">
                <a:latin typeface="Poppins"/>
                <a:ea typeface="Poppins"/>
                <a:cs typeface="Poppins"/>
                <a:sym typeface="Poppins"/>
              </a:defRPr>
            </a:lvl1pPr>
            <a:lvl2pPr marL="914400" lvl="1" indent="-381000" algn="l" rtl="0">
              <a:spcBef>
                <a:spcPts val="480"/>
              </a:spcBef>
              <a:spcAft>
                <a:spcPts val="0"/>
              </a:spcAft>
              <a:buClr>
                <a:schemeClr val="dk1"/>
              </a:buClr>
              <a:buSzPts val="2400"/>
              <a:buFont typeface="Poppins"/>
              <a:buChar char="–"/>
              <a:defRPr sz="2400">
                <a:latin typeface="Poppins"/>
                <a:ea typeface="Poppins"/>
                <a:cs typeface="Poppins"/>
                <a:sym typeface="Poppins"/>
              </a:defRPr>
            </a:lvl2pPr>
            <a:lvl3pPr marL="1371600" lvl="2" indent="-355600" algn="l" rtl="0">
              <a:spcBef>
                <a:spcPts val="400"/>
              </a:spcBef>
              <a:spcAft>
                <a:spcPts val="0"/>
              </a:spcAft>
              <a:buClr>
                <a:schemeClr val="dk1"/>
              </a:buClr>
              <a:buSzPts val="2000"/>
              <a:buFont typeface="Poppins"/>
              <a:buChar char="•"/>
              <a:defRPr sz="2000">
                <a:latin typeface="Poppins"/>
                <a:ea typeface="Poppins"/>
                <a:cs typeface="Poppins"/>
                <a:sym typeface="Poppins"/>
              </a:defRPr>
            </a:lvl3pPr>
            <a:lvl4pPr marL="1828800" lvl="3"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4pPr>
            <a:lvl5pPr marL="2286000" lvl="4"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5pPr>
            <a:lvl6pPr marL="2743200" lvl="5"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6pPr>
            <a:lvl7pPr marL="3200400" lvl="6"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7pPr>
            <a:lvl8pPr marL="3657600" lvl="7"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8pPr>
            <a:lvl9pPr marL="4114800" lvl="8"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9pPr>
          </a:lstStyle>
          <a:p>
            <a:endParaRPr/>
          </a:p>
        </p:txBody>
      </p:sp>
      <p:sp>
        <p:nvSpPr>
          <p:cNvPr id="39" name="Google Shape;39;p6"/>
          <p:cNvSpPr txBox="1">
            <a:spLocks noGrp="1"/>
          </p:cNvSpPr>
          <p:nvPr>
            <p:ph type="body" idx="2"/>
          </p:nvPr>
        </p:nvSpPr>
        <p:spPr>
          <a:xfrm>
            <a:off x="9271550" y="6574358"/>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Font typeface="Poppins"/>
              <a:buChar char="•"/>
              <a:defRPr sz="2800">
                <a:latin typeface="Poppins"/>
                <a:ea typeface="Poppins"/>
                <a:cs typeface="Poppins"/>
                <a:sym typeface="Poppins"/>
              </a:defRPr>
            </a:lvl1pPr>
            <a:lvl2pPr marL="914400" lvl="1" indent="-381000" algn="l" rtl="0">
              <a:spcBef>
                <a:spcPts val="480"/>
              </a:spcBef>
              <a:spcAft>
                <a:spcPts val="0"/>
              </a:spcAft>
              <a:buClr>
                <a:schemeClr val="dk1"/>
              </a:buClr>
              <a:buSzPts val="2400"/>
              <a:buFont typeface="Poppins"/>
              <a:buChar char="–"/>
              <a:defRPr sz="2400">
                <a:latin typeface="Poppins"/>
                <a:ea typeface="Poppins"/>
                <a:cs typeface="Poppins"/>
                <a:sym typeface="Poppins"/>
              </a:defRPr>
            </a:lvl2pPr>
            <a:lvl3pPr marL="1371600" lvl="2" indent="-355600" algn="l" rtl="0">
              <a:spcBef>
                <a:spcPts val="400"/>
              </a:spcBef>
              <a:spcAft>
                <a:spcPts val="0"/>
              </a:spcAft>
              <a:buClr>
                <a:schemeClr val="dk1"/>
              </a:buClr>
              <a:buSzPts val="2000"/>
              <a:buFont typeface="Poppins"/>
              <a:buChar char="•"/>
              <a:defRPr sz="2000">
                <a:latin typeface="Poppins"/>
                <a:ea typeface="Poppins"/>
                <a:cs typeface="Poppins"/>
                <a:sym typeface="Poppins"/>
              </a:defRPr>
            </a:lvl3pPr>
            <a:lvl4pPr marL="1828800" lvl="3"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4pPr>
            <a:lvl5pPr marL="2286000" lvl="4"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5pPr>
            <a:lvl6pPr marL="2743200" lvl="5"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6pPr>
            <a:lvl7pPr marL="3200400" lvl="6"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7pPr>
            <a:lvl8pPr marL="3657600" lvl="7"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8pPr>
            <a:lvl9pPr marL="4114800" lvl="8"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9pPr>
          </a:lstStyle>
          <a:p>
            <a:endParaRPr/>
          </a:p>
        </p:txBody>
      </p:sp>
      <p:sp>
        <p:nvSpPr>
          <p:cNvPr id="40" name="Google Shape;40;p6"/>
          <p:cNvSpPr txBox="1">
            <a:spLocks noGrp="1"/>
          </p:cNvSpPr>
          <p:nvPr>
            <p:ph type="body" idx="3"/>
          </p:nvPr>
        </p:nvSpPr>
        <p:spPr>
          <a:xfrm>
            <a:off x="5130100" y="6726758"/>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Font typeface="Poppins"/>
              <a:buChar char="•"/>
              <a:defRPr sz="2800">
                <a:latin typeface="Poppins"/>
                <a:ea typeface="Poppins"/>
                <a:cs typeface="Poppins"/>
                <a:sym typeface="Poppins"/>
              </a:defRPr>
            </a:lvl1pPr>
            <a:lvl2pPr marL="914400" lvl="1" indent="-381000" algn="l" rtl="0">
              <a:spcBef>
                <a:spcPts val="480"/>
              </a:spcBef>
              <a:spcAft>
                <a:spcPts val="0"/>
              </a:spcAft>
              <a:buClr>
                <a:schemeClr val="dk1"/>
              </a:buClr>
              <a:buSzPts val="2400"/>
              <a:buFont typeface="Poppins"/>
              <a:buChar char="–"/>
              <a:defRPr sz="2400">
                <a:latin typeface="Poppins"/>
                <a:ea typeface="Poppins"/>
                <a:cs typeface="Poppins"/>
                <a:sym typeface="Poppins"/>
              </a:defRPr>
            </a:lvl2pPr>
            <a:lvl3pPr marL="1371600" lvl="2" indent="-355600" algn="l" rtl="0">
              <a:spcBef>
                <a:spcPts val="400"/>
              </a:spcBef>
              <a:spcAft>
                <a:spcPts val="0"/>
              </a:spcAft>
              <a:buClr>
                <a:schemeClr val="dk1"/>
              </a:buClr>
              <a:buSzPts val="2000"/>
              <a:buFont typeface="Poppins"/>
              <a:buChar char="•"/>
              <a:defRPr sz="2000">
                <a:latin typeface="Poppins"/>
                <a:ea typeface="Poppins"/>
                <a:cs typeface="Poppins"/>
                <a:sym typeface="Poppins"/>
              </a:defRPr>
            </a:lvl3pPr>
            <a:lvl4pPr marL="1828800" lvl="3"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4pPr>
            <a:lvl5pPr marL="2286000" lvl="4"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5pPr>
            <a:lvl6pPr marL="2743200" lvl="5"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6pPr>
            <a:lvl7pPr marL="3200400" lvl="6"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7pPr>
            <a:lvl8pPr marL="3657600" lvl="7"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8pPr>
            <a:lvl9pPr marL="4114800" lvl="8"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9pPr>
          </a:lstStyle>
          <a:p>
            <a:endParaRPr/>
          </a:p>
        </p:txBody>
      </p:sp>
      <p:sp>
        <p:nvSpPr>
          <p:cNvPr id="41" name="Google Shape;41;p6"/>
          <p:cNvSpPr txBox="1">
            <a:spLocks noGrp="1"/>
          </p:cNvSpPr>
          <p:nvPr>
            <p:ph type="body" idx="4"/>
          </p:nvPr>
        </p:nvSpPr>
        <p:spPr>
          <a:xfrm>
            <a:off x="13565750" y="6574358"/>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Font typeface="Poppins"/>
              <a:buChar char="•"/>
              <a:defRPr sz="2800">
                <a:latin typeface="Poppins"/>
                <a:ea typeface="Poppins"/>
                <a:cs typeface="Poppins"/>
                <a:sym typeface="Poppins"/>
              </a:defRPr>
            </a:lvl1pPr>
            <a:lvl2pPr marL="914400" lvl="1" indent="-381000" algn="l" rtl="0">
              <a:spcBef>
                <a:spcPts val="480"/>
              </a:spcBef>
              <a:spcAft>
                <a:spcPts val="0"/>
              </a:spcAft>
              <a:buClr>
                <a:schemeClr val="dk1"/>
              </a:buClr>
              <a:buSzPts val="2400"/>
              <a:buFont typeface="Poppins"/>
              <a:buChar char="–"/>
              <a:defRPr sz="2400">
                <a:latin typeface="Poppins"/>
                <a:ea typeface="Poppins"/>
                <a:cs typeface="Poppins"/>
                <a:sym typeface="Poppins"/>
              </a:defRPr>
            </a:lvl2pPr>
            <a:lvl3pPr marL="1371600" lvl="2" indent="-355600" algn="l" rtl="0">
              <a:spcBef>
                <a:spcPts val="400"/>
              </a:spcBef>
              <a:spcAft>
                <a:spcPts val="0"/>
              </a:spcAft>
              <a:buClr>
                <a:schemeClr val="dk1"/>
              </a:buClr>
              <a:buSzPts val="2000"/>
              <a:buFont typeface="Poppins"/>
              <a:buChar char="•"/>
              <a:defRPr sz="2000">
                <a:latin typeface="Poppins"/>
                <a:ea typeface="Poppins"/>
                <a:cs typeface="Poppins"/>
                <a:sym typeface="Poppins"/>
              </a:defRPr>
            </a:lvl3pPr>
            <a:lvl4pPr marL="1828800" lvl="3"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4pPr>
            <a:lvl5pPr marL="2286000" lvl="4"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5pPr>
            <a:lvl6pPr marL="2743200" lvl="5"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6pPr>
            <a:lvl7pPr marL="3200400" lvl="6"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7pPr>
            <a:lvl8pPr marL="3657600" lvl="7"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8pPr>
            <a:lvl9pPr marL="4114800" lvl="8"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rgbClr val="00569E"/>
        </a:solid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45" name="Google Shape;45;p7"/>
          <p:cNvSpPr txBox="1"/>
          <p:nvPr/>
        </p:nvSpPr>
        <p:spPr>
          <a:xfrm>
            <a:off x="2608946" y="6815624"/>
            <a:ext cx="7541700" cy="2322900"/>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15092" b="1" i="0" u="none" strike="noStrike" cap="none">
                <a:solidFill>
                  <a:srgbClr val="FFFFFF"/>
                </a:solidFill>
                <a:latin typeface="Poppins"/>
                <a:ea typeface="Poppins"/>
                <a:cs typeface="Poppins"/>
                <a:sym typeface="Poppins"/>
              </a:rPr>
              <a:t>123,456</a:t>
            </a:r>
            <a:endParaRPr/>
          </a:p>
        </p:txBody>
      </p:sp>
      <p:sp>
        <p:nvSpPr>
          <p:cNvPr id="46" name="Google Shape;46;p7"/>
          <p:cNvSpPr txBox="1"/>
          <p:nvPr/>
        </p:nvSpPr>
        <p:spPr>
          <a:xfrm>
            <a:off x="10667109" y="7506186"/>
            <a:ext cx="5011800" cy="9924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999">
                <a:solidFill>
                  <a:srgbClr val="F4F4F4"/>
                </a:solidFill>
                <a:latin typeface="Poppins"/>
                <a:ea typeface="Poppins"/>
                <a:cs typeface="Poppins"/>
                <a:sym typeface="Poppins"/>
              </a:rPr>
              <a:t>Click to edit theme title</a:t>
            </a:r>
            <a:endParaRPr sz="2999">
              <a:solidFill>
                <a:srgbClr val="F4F4F4"/>
              </a:solidFill>
              <a:latin typeface="Poppins"/>
              <a:ea typeface="Poppins"/>
              <a:cs typeface="Poppins"/>
              <a:sym typeface="Poppins"/>
            </a:endParaRPr>
          </a:p>
          <a:p>
            <a:pPr marL="0" marR="0" lvl="0" indent="0" algn="just" rtl="0">
              <a:lnSpc>
                <a:spcPct val="115000"/>
              </a:lnSpc>
              <a:spcBef>
                <a:spcPts val="0"/>
              </a:spcBef>
              <a:spcAft>
                <a:spcPts val="0"/>
              </a:spcAft>
              <a:buNone/>
            </a:pPr>
            <a:r>
              <a:rPr lang="en-US" sz="2999">
                <a:solidFill>
                  <a:srgbClr val="F4F4F4"/>
                </a:solidFill>
                <a:latin typeface="Poppins"/>
                <a:ea typeface="Poppins"/>
                <a:cs typeface="Poppins"/>
                <a:sym typeface="Poppins"/>
              </a:rPr>
              <a:t>style</a:t>
            </a:r>
            <a:endParaRPr sz="2999">
              <a:solidFill>
                <a:srgbClr val="F4F4F4"/>
              </a:solidFill>
              <a:latin typeface="Poppins"/>
              <a:ea typeface="Poppins"/>
              <a:cs typeface="Poppins"/>
              <a:sym typeface="Poppins"/>
            </a:endParaRPr>
          </a:p>
        </p:txBody>
      </p:sp>
      <p:pic>
        <p:nvPicPr>
          <p:cNvPr id="47" name="Google Shape;47;p7"/>
          <p:cNvPicPr preferRelativeResize="0"/>
          <p:nvPr/>
        </p:nvPicPr>
        <p:blipFill>
          <a:blip r:embed="rId2">
            <a:alphaModFix/>
          </a:blip>
          <a:stretch>
            <a:fillRect/>
          </a:stretch>
        </p:blipFill>
        <p:spPr>
          <a:xfrm>
            <a:off x="2608950" y="0"/>
            <a:ext cx="13070100" cy="65988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solidFill>
          <a:srgbClr val="F0F0F0"/>
        </a:solidFill>
        <a:effectLst/>
      </p:bgPr>
    </p:bg>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a:stretch/>
        </p:blipFill>
        <p:spPr>
          <a:xfrm>
            <a:off x="9691390" y="1586870"/>
            <a:ext cx="7575066" cy="7515221"/>
          </a:xfrm>
          <a:prstGeom prst="rect">
            <a:avLst/>
          </a:prstGeom>
          <a:noFill/>
          <a:ln>
            <a:noFill/>
          </a:ln>
        </p:spPr>
      </p:pic>
      <p:grpSp>
        <p:nvGrpSpPr>
          <p:cNvPr id="50" name="Google Shape;50;p8"/>
          <p:cNvGrpSpPr/>
          <p:nvPr/>
        </p:nvGrpSpPr>
        <p:grpSpPr>
          <a:xfrm>
            <a:off x="0" y="1982004"/>
            <a:ext cx="9043246" cy="6488806"/>
            <a:chOff x="0" y="-57150"/>
            <a:chExt cx="2188800" cy="1570531"/>
          </a:xfrm>
        </p:grpSpPr>
        <p:sp>
          <p:nvSpPr>
            <p:cNvPr id="51" name="Google Shape;51;p8"/>
            <p:cNvSpPr/>
            <p:nvPr/>
          </p:nvSpPr>
          <p:spPr>
            <a:xfrm>
              <a:off x="0" y="0"/>
              <a:ext cx="2188755" cy="1513381"/>
            </a:xfrm>
            <a:custGeom>
              <a:avLst/>
              <a:gdLst/>
              <a:ahLst/>
              <a:cxnLst/>
              <a:rect l="l" t="t" r="r" b="b"/>
              <a:pathLst>
                <a:path w="2188755" h="1513381" extrusionOk="0">
                  <a:moveTo>
                    <a:pt x="11986" y="0"/>
                  </a:moveTo>
                  <a:lnTo>
                    <a:pt x="2176770" y="0"/>
                  </a:lnTo>
                  <a:cubicBezTo>
                    <a:pt x="2183389" y="0"/>
                    <a:pt x="2188755" y="5366"/>
                    <a:pt x="2188755" y="11986"/>
                  </a:cubicBezTo>
                  <a:lnTo>
                    <a:pt x="2188755" y="1501395"/>
                  </a:lnTo>
                  <a:cubicBezTo>
                    <a:pt x="2188755" y="1508014"/>
                    <a:pt x="2183389" y="1513381"/>
                    <a:pt x="2176770" y="1513381"/>
                  </a:cubicBezTo>
                  <a:lnTo>
                    <a:pt x="11986" y="1513381"/>
                  </a:lnTo>
                  <a:cubicBezTo>
                    <a:pt x="5366" y="1513381"/>
                    <a:pt x="0" y="1508014"/>
                    <a:pt x="0" y="1501395"/>
                  </a:cubicBezTo>
                  <a:lnTo>
                    <a:pt x="0" y="11986"/>
                  </a:lnTo>
                  <a:cubicBezTo>
                    <a:pt x="0" y="5366"/>
                    <a:pt x="5366" y="0"/>
                    <a:pt x="11986"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p:nvPr/>
          </p:nvSpPr>
          <p:spPr>
            <a:xfrm>
              <a:off x="0" y="-57150"/>
              <a:ext cx="2188800" cy="1570500"/>
            </a:xfrm>
            <a:prstGeom prst="rect">
              <a:avLst/>
            </a:prstGeom>
            <a:noFill/>
            <a:ln>
              <a:noFill/>
            </a:ln>
          </p:spPr>
          <p:txBody>
            <a:bodyPr spcFirstLastPara="1" wrap="square" lIns="254000" tIns="254000" rIns="254000" bIns="2540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 name="Google Shape;53;p8"/>
          <p:cNvSpPr txBox="1"/>
          <p:nvPr/>
        </p:nvSpPr>
        <p:spPr>
          <a:xfrm>
            <a:off x="1028700" y="2830277"/>
            <a:ext cx="7547400" cy="40938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6999" b="1">
                <a:solidFill>
                  <a:srgbClr val="FFFFFF"/>
                </a:solidFill>
                <a:latin typeface="Poppins"/>
                <a:ea typeface="Poppins"/>
                <a:cs typeface="Poppins"/>
                <a:sym typeface="Poppins"/>
              </a:rPr>
              <a:t>CLICK TO EDIT</a:t>
            </a:r>
            <a:endParaRPr sz="6999" b="1">
              <a:solidFill>
                <a:srgbClr val="FFFFFF"/>
              </a:solidFill>
              <a:latin typeface="Poppins"/>
              <a:ea typeface="Poppins"/>
              <a:cs typeface="Poppins"/>
              <a:sym typeface="Poppins"/>
            </a:endParaRPr>
          </a:p>
          <a:p>
            <a:pPr marL="0" marR="0" lvl="0" indent="0" algn="l" rtl="0">
              <a:lnSpc>
                <a:spcPct val="140005"/>
              </a:lnSpc>
              <a:spcBef>
                <a:spcPts val="0"/>
              </a:spcBef>
              <a:spcAft>
                <a:spcPts val="0"/>
              </a:spcAft>
              <a:buNone/>
            </a:pPr>
            <a:r>
              <a:rPr lang="en-US" sz="6999" b="1">
                <a:solidFill>
                  <a:srgbClr val="FFFFFF"/>
                </a:solidFill>
                <a:latin typeface="Poppins"/>
                <a:ea typeface="Poppins"/>
                <a:cs typeface="Poppins"/>
                <a:sym typeface="Poppins"/>
              </a:rPr>
              <a:t>THEME TITLE STYLE</a:t>
            </a:r>
            <a:endParaRPr sz="6999" b="1">
              <a:solidFill>
                <a:srgbClr val="FFFFFF"/>
              </a:solidFill>
              <a:latin typeface="Poppins"/>
              <a:ea typeface="Poppins"/>
              <a:cs typeface="Poppins"/>
              <a:sym typeface="Poppins"/>
            </a:endParaRPr>
          </a:p>
        </p:txBody>
      </p:sp>
      <p:sp>
        <p:nvSpPr>
          <p:cNvPr id="54" name="Google Shape;54;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300"/>
              <a:buFont typeface="Poppins"/>
              <a:buNone/>
              <a:defRPr>
                <a:latin typeface="Poppins"/>
                <a:ea typeface="Poppins"/>
                <a:cs typeface="Poppins"/>
                <a:sym typeface="Poppins"/>
              </a:defRPr>
            </a:lvl1pPr>
            <a:lvl2pPr marL="914400" lvl="1" indent="-228600" algn="l">
              <a:spcBef>
                <a:spcPts val="400"/>
              </a:spcBef>
              <a:spcAft>
                <a:spcPts val="0"/>
              </a:spcAft>
              <a:buClr>
                <a:schemeClr val="dk1"/>
              </a:buClr>
              <a:buSzPts val="2300"/>
              <a:buFont typeface="Poppins"/>
              <a:buNone/>
              <a:defRPr>
                <a:latin typeface="Poppins"/>
                <a:ea typeface="Poppins"/>
                <a:cs typeface="Poppins"/>
                <a:sym typeface="Poppins"/>
              </a:defRPr>
            </a:lvl2pPr>
            <a:lvl3pPr marL="1371600" lvl="2" indent="-228600" algn="l">
              <a:spcBef>
                <a:spcPts val="360"/>
              </a:spcBef>
              <a:spcAft>
                <a:spcPts val="0"/>
              </a:spcAft>
              <a:buClr>
                <a:schemeClr val="dk1"/>
              </a:buClr>
              <a:buSzPts val="2300"/>
              <a:buFont typeface="Poppins"/>
              <a:buNone/>
              <a:defRPr>
                <a:latin typeface="Poppins"/>
                <a:ea typeface="Poppins"/>
                <a:cs typeface="Poppins"/>
                <a:sym typeface="Poppins"/>
              </a:defRPr>
            </a:lvl3pPr>
            <a:lvl4pPr marL="1828800" lvl="3" indent="-228600" algn="l">
              <a:spcBef>
                <a:spcPts val="320"/>
              </a:spcBef>
              <a:spcAft>
                <a:spcPts val="0"/>
              </a:spcAft>
              <a:buClr>
                <a:schemeClr val="dk1"/>
              </a:buClr>
              <a:buSzPts val="2300"/>
              <a:buFont typeface="Poppins"/>
              <a:buNone/>
              <a:defRPr>
                <a:latin typeface="Poppins"/>
                <a:ea typeface="Poppins"/>
                <a:cs typeface="Poppins"/>
                <a:sym typeface="Poppins"/>
              </a:defRPr>
            </a:lvl4pPr>
            <a:lvl5pPr marL="2286000" lvl="4" indent="-228600" algn="l">
              <a:spcBef>
                <a:spcPts val="320"/>
              </a:spcBef>
              <a:spcAft>
                <a:spcPts val="0"/>
              </a:spcAft>
              <a:buClr>
                <a:schemeClr val="dk1"/>
              </a:buClr>
              <a:buSzPts val="2300"/>
              <a:buFont typeface="Poppins"/>
              <a:buNone/>
              <a:defRPr>
                <a:latin typeface="Poppins"/>
                <a:ea typeface="Poppins"/>
                <a:cs typeface="Poppins"/>
                <a:sym typeface="Poppins"/>
              </a:defRPr>
            </a:lvl5pPr>
            <a:lvl6pPr marL="2743200" lvl="5" indent="-228600" algn="l">
              <a:spcBef>
                <a:spcPts val="320"/>
              </a:spcBef>
              <a:spcAft>
                <a:spcPts val="0"/>
              </a:spcAft>
              <a:buClr>
                <a:schemeClr val="dk1"/>
              </a:buClr>
              <a:buSzPts val="2300"/>
              <a:buFont typeface="Poppins"/>
              <a:buNone/>
              <a:defRPr>
                <a:latin typeface="Poppins"/>
                <a:ea typeface="Poppins"/>
                <a:cs typeface="Poppins"/>
                <a:sym typeface="Poppins"/>
              </a:defRPr>
            </a:lvl6pPr>
            <a:lvl7pPr marL="3200400" lvl="6" indent="-228600" algn="l">
              <a:spcBef>
                <a:spcPts val="320"/>
              </a:spcBef>
              <a:spcAft>
                <a:spcPts val="0"/>
              </a:spcAft>
              <a:buClr>
                <a:schemeClr val="dk1"/>
              </a:buClr>
              <a:buSzPts val="2300"/>
              <a:buFont typeface="Poppins"/>
              <a:buNone/>
              <a:defRPr>
                <a:latin typeface="Poppins"/>
                <a:ea typeface="Poppins"/>
                <a:cs typeface="Poppins"/>
                <a:sym typeface="Poppins"/>
              </a:defRPr>
            </a:lvl7pPr>
            <a:lvl8pPr marL="3657600" lvl="7" indent="-228600" algn="l">
              <a:spcBef>
                <a:spcPts val="320"/>
              </a:spcBef>
              <a:spcAft>
                <a:spcPts val="0"/>
              </a:spcAft>
              <a:buClr>
                <a:schemeClr val="dk1"/>
              </a:buClr>
              <a:buSzPts val="2300"/>
              <a:buFont typeface="Poppins"/>
              <a:buNone/>
              <a:defRPr>
                <a:latin typeface="Poppins"/>
                <a:ea typeface="Poppins"/>
                <a:cs typeface="Poppins"/>
                <a:sym typeface="Poppins"/>
              </a:defRPr>
            </a:lvl8pPr>
            <a:lvl9pPr marL="4114800" lvl="8" indent="-228600" algn="l">
              <a:spcBef>
                <a:spcPts val="320"/>
              </a:spcBef>
              <a:spcAft>
                <a:spcPts val="0"/>
              </a:spcAft>
              <a:buClr>
                <a:schemeClr val="dk1"/>
              </a:buClr>
              <a:buSzPts val="2300"/>
              <a:buFont typeface="Poppins"/>
              <a:buNone/>
              <a:defRPr>
                <a:latin typeface="Poppins"/>
                <a:ea typeface="Poppins"/>
                <a:cs typeface="Poppins"/>
                <a:sym typeface="Poppins"/>
              </a:defRPr>
            </a:lvl9pPr>
          </a:lstStyle>
          <a:p>
            <a:endParaRPr/>
          </a:p>
        </p:txBody>
      </p:sp>
      <p:sp>
        <p:nvSpPr>
          <p:cNvPr id="55" name="Google Shape;55;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74650" algn="l">
              <a:spcBef>
                <a:spcPts val="480"/>
              </a:spcBef>
              <a:spcAft>
                <a:spcPts val="0"/>
              </a:spcAft>
              <a:buClr>
                <a:schemeClr val="dk1"/>
              </a:buClr>
              <a:buSzPts val="2300"/>
              <a:buFont typeface="Poppins"/>
              <a:buChar char="•"/>
              <a:defRPr>
                <a:latin typeface="Poppins"/>
                <a:ea typeface="Poppins"/>
                <a:cs typeface="Poppins"/>
                <a:sym typeface="Poppins"/>
              </a:defRPr>
            </a:lvl1pPr>
            <a:lvl2pPr marL="914400" lvl="1" indent="-374650" algn="l">
              <a:spcBef>
                <a:spcPts val="400"/>
              </a:spcBef>
              <a:spcAft>
                <a:spcPts val="0"/>
              </a:spcAft>
              <a:buClr>
                <a:schemeClr val="dk1"/>
              </a:buClr>
              <a:buSzPts val="2300"/>
              <a:buFont typeface="Poppins"/>
              <a:buChar char="–"/>
              <a:defRPr>
                <a:latin typeface="Poppins"/>
                <a:ea typeface="Poppins"/>
                <a:cs typeface="Poppins"/>
                <a:sym typeface="Poppins"/>
              </a:defRPr>
            </a:lvl2pPr>
            <a:lvl3pPr marL="1371600" lvl="2" indent="-374650" algn="l">
              <a:spcBef>
                <a:spcPts val="360"/>
              </a:spcBef>
              <a:spcAft>
                <a:spcPts val="0"/>
              </a:spcAft>
              <a:buClr>
                <a:schemeClr val="dk1"/>
              </a:buClr>
              <a:buSzPts val="2300"/>
              <a:buFont typeface="Poppins"/>
              <a:buChar char="•"/>
              <a:defRPr>
                <a:latin typeface="Poppins"/>
                <a:ea typeface="Poppins"/>
                <a:cs typeface="Poppins"/>
                <a:sym typeface="Poppins"/>
              </a:defRPr>
            </a:lvl3pPr>
            <a:lvl4pPr marL="1828800" lvl="3" indent="-374650" algn="l">
              <a:spcBef>
                <a:spcPts val="320"/>
              </a:spcBef>
              <a:spcAft>
                <a:spcPts val="0"/>
              </a:spcAft>
              <a:buClr>
                <a:schemeClr val="dk1"/>
              </a:buClr>
              <a:buSzPts val="2300"/>
              <a:buFont typeface="Poppins"/>
              <a:buChar char="–"/>
              <a:defRPr>
                <a:latin typeface="Poppins"/>
                <a:ea typeface="Poppins"/>
                <a:cs typeface="Poppins"/>
                <a:sym typeface="Poppins"/>
              </a:defRPr>
            </a:lvl4pPr>
            <a:lvl5pPr marL="2286000" lvl="4" indent="-374650" algn="l">
              <a:spcBef>
                <a:spcPts val="320"/>
              </a:spcBef>
              <a:spcAft>
                <a:spcPts val="0"/>
              </a:spcAft>
              <a:buClr>
                <a:schemeClr val="dk1"/>
              </a:buClr>
              <a:buSzPts val="2300"/>
              <a:buFont typeface="Poppins"/>
              <a:buChar char="»"/>
              <a:defRPr>
                <a:latin typeface="Poppins"/>
                <a:ea typeface="Poppins"/>
                <a:cs typeface="Poppins"/>
                <a:sym typeface="Poppins"/>
              </a:defRPr>
            </a:lvl5pPr>
            <a:lvl6pPr marL="2743200" lvl="5" indent="-374650" algn="l">
              <a:spcBef>
                <a:spcPts val="320"/>
              </a:spcBef>
              <a:spcAft>
                <a:spcPts val="0"/>
              </a:spcAft>
              <a:buClr>
                <a:schemeClr val="dk1"/>
              </a:buClr>
              <a:buSzPts val="2300"/>
              <a:buFont typeface="Poppins"/>
              <a:buChar char="•"/>
              <a:defRPr>
                <a:latin typeface="Poppins"/>
                <a:ea typeface="Poppins"/>
                <a:cs typeface="Poppins"/>
                <a:sym typeface="Poppins"/>
              </a:defRPr>
            </a:lvl6pPr>
            <a:lvl7pPr marL="3200400" lvl="6" indent="-374650" algn="l">
              <a:spcBef>
                <a:spcPts val="320"/>
              </a:spcBef>
              <a:spcAft>
                <a:spcPts val="0"/>
              </a:spcAft>
              <a:buClr>
                <a:schemeClr val="dk1"/>
              </a:buClr>
              <a:buSzPts val="2300"/>
              <a:buFont typeface="Poppins"/>
              <a:buChar char="•"/>
              <a:defRPr>
                <a:latin typeface="Poppins"/>
                <a:ea typeface="Poppins"/>
                <a:cs typeface="Poppins"/>
                <a:sym typeface="Poppins"/>
              </a:defRPr>
            </a:lvl7pPr>
            <a:lvl8pPr marL="3657600" lvl="7" indent="-374650" algn="l">
              <a:spcBef>
                <a:spcPts val="320"/>
              </a:spcBef>
              <a:spcAft>
                <a:spcPts val="0"/>
              </a:spcAft>
              <a:buClr>
                <a:schemeClr val="dk1"/>
              </a:buClr>
              <a:buSzPts val="2300"/>
              <a:buFont typeface="Poppins"/>
              <a:buChar char="•"/>
              <a:defRPr>
                <a:latin typeface="Poppins"/>
                <a:ea typeface="Poppins"/>
                <a:cs typeface="Poppins"/>
                <a:sym typeface="Poppins"/>
              </a:defRPr>
            </a:lvl8pPr>
            <a:lvl9pPr marL="4114800" lvl="8" indent="-374650" algn="l">
              <a:spcBef>
                <a:spcPts val="320"/>
              </a:spcBef>
              <a:spcAft>
                <a:spcPts val="0"/>
              </a:spcAft>
              <a:buClr>
                <a:schemeClr val="dk1"/>
              </a:buClr>
              <a:buSzPts val="2300"/>
              <a:buFont typeface="Poppins"/>
              <a:buChar char="•"/>
              <a:defRPr>
                <a:latin typeface="Poppins"/>
                <a:ea typeface="Poppins"/>
                <a:cs typeface="Poppins"/>
                <a:sym typeface="Poppins"/>
              </a:defRPr>
            </a:lvl9pPr>
          </a:lstStyle>
          <a:p>
            <a:endParaRPr/>
          </a:p>
        </p:txBody>
      </p:sp>
      <p:sp>
        <p:nvSpPr>
          <p:cNvPr id="56" name="Google Shape;56;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300"/>
              <a:buFont typeface="Poppins"/>
              <a:buNone/>
              <a:defRPr>
                <a:latin typeface="Poppins"/>
                <a:ea typeface="Poppins"/>
                <a:cs typeface="Poppins"/>
                <a:sym typeface="Poppins"/>
              </a:defRPr>
            </a:lvl1pPr>
            <a:lvl2pPr marL="914400" lvl="1" indent="-228600" algn="l">
              <a:spcBef>
                <a:spcPts val="400"/>
              </a:spcBef>
              <a:spcAft>
                <a:spcPts val="0"/>
              </a:spcAft>
              <a:buClr>
                <a:schemeClr val="dk1"/>
              </a:buClr>
              <a:buSzPts val="2300"/>
              <a:buFont typeface="Poppins"/>
              <a:buNone/>
              <a:defRPr>
                <a:latin typeface="Poppins"/>
                <a:ea typeface="Poppins"/>
                <a:cs typeface="Poppins"/>
                <a:sym typeface="Poppins"/>
              </a:defRPr>
            </a:lvl2pPr>
            <a:lvl3pPr marL="1371600" lvl="2" indent="-228600" algn="l">
              <a:spcBef>
                <a:spcPts val="360"/>
              </a:spcBef>
              <a:spcAft>
                <a:spcPts val="0"/>
              </a:spcAft>
              <a:buClr>
                <a:schemeClr val="dk1"/>
              </a:buClr>
              <a:buSzPts val="2300"/>
              <a:buFont typeface="Poppins"/>
              <a:buNone/>
              <a:defRPr>
                <a:latin typeface="Poppins"/>
                <a:ea typeface="Poppins"/>
                <a:cs typeface="Poppins"/>
                <a:sym typeface="Poppins"/>
              </a:defRPr>
            </a:lvl3pPr>
            <a:lvl4pPr marL="1828800" lvl="3" indent="-228600" algn="l">
              <a:spcBef>
                <a:spcPts val="320"/>
              </a:spcBef>
              <a:spcAft>
                <a:spcPts val="0"/>
              </a:spcAft>
              <a:buClr>
                <a:schemeClr val="dk1"/>
              </a:buClr>
              <a:buSzPts val="2300"/>
              <a:buFont typeface="Poppins"/>
              <a:buNone/>
              <a:defRPr>
                <a:latin typeface="Poppins"/>
                <a:ea typeface="Poppins"/>
                <a:cs typeface="Poppins"/>
                <a:sym typeface="Poppins"/>
              </a:defRPr>
            </a:lvl4pPr>
            <a:lvl5pPr marL="2286000" lvl="4" indent="-228600" algn="l">
              <a:spcBef>
                <a:spcPts val="320"/>
              </a:spcBef>
              <a:spcAft>
                <a:spcPts val="0"/>
              </a:spcAft>
              <a:buClr>
                <a:schemeClr val="dk1"/>
              </a:buClr>
              <a:buSzPts val="2300"/>
              <a:buFont typeface="Poppins"/>
              <a:buNone/>
              <a:defRPr>
                <a:latin typeface="Poppins"/>
                <a:ea typeface="Poppins"/>
                <a:cs typeface="Poppins"/>
                <a:sym typeface="Poppins"/>
              </a:defRPr>
            </a:lvl5pPr>
            <a:lvl6pPr marL="2743200" lvl="5" indent="-228600" algn="l">
              <a:spcBef>
                <a:spcPts val="320"/>
              </a:spcBef>
              <a:spcAft>
                <a:spcPts val="0"/>
              </a:spcAft>
              <a:buClr>
                <a:schemeClr val="dk1"/>
              </a:buClr>
              <a:buSzPts val="2300"/>
              <a:buFont typeface="Poppins"/>
              <a:buNone/>
              <a:defRPr>
                <a:latin typeface="Poppins"/>
                <a:ea typeface="Poppins"/>
                <a:cs typeface="Poppins"/>
                <a:sym typeface="Poppins"/>
              </a:defRPr>
            </a:lvl6pPr>
            <a:lvl7pPr marL="3200400" lvl="6" indent="-228600" algn="l">
              <a:spcBef>
                <a:spcPts val="320"/>
              </a:spcBef>
              <a:spcAft>
                <a:spcPts val="0"/>
              </a:spcAft>
              <a:buClr>
                <a:schemeClr val="dk1"/>
              </a:buClr>
              <a:buSzPts val="2300"/>
              <a:buFont typeface="Poppins"/>
              <a:buNone/>
              <a:defRPr>
                <a:latin typeface="Poppins"/>
                <a:ea typeface="Poppins"/>
                <a:cs typeface="Poppins"/>
                <a:sym typeface="Poppins"/>
              </a:defRPr>
            </a:lvl7pPr>
            <a:lvl8pPr marL="3657600" lvl="7" indent="-228600" algn="l">
              <a:spcBef>
                <a:spcPts val="320"/>
              </a:spcBef>
              <a:spcAft>
                <a:spcPts val="0"/>
              </a:spcAft>
              <a:buClr>
                <a:schemeClr val="dk1"/>
              </a:buClr>
              <a:buSzPts val="2300"/>
              <a:buFont typeface="Poppins"/>
              <a:buNone/>
              <a:defRPr>
                <a:latin typeface="Poppins"/>
                <a:ea typeface="Poppins"/>
                <a:cs typeface="Poppins"/>
                <a:sym typeface="Poppins"/>
              </a:defRPr>
            </a:lvl8pPr>
            <a:lvl9pPr marL="4114800" lvl="8" indent="-228600" algn="l">
              <a:spcBef>
                <a:spcPts val="320"/>
              </a:spcBef>
              <a:spcAft>
                <a:spcPts val="0"/>
              </a:spcAft>
              <a:buClr>
                <a:schemeClr val="dk1"/>
              </a:buClr>
              <a:buSzPts val="2300"/>
              <a:buFont typeface="Poppins"/>
              <a:buNone/>
              <a:defRPr>
                <a:latin typeface="Poppins"/>
                <a:ea typeface="Poppins"/>
                <a:cs typeface="Poppins"/>
                <a:sym typeface="Poppins"/>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58" name="Google Shape;58;p8"/>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74650" algn="l" rtl="0">
              <a:spcBef>
                <a:spcPts val="480"/>
              </a:spcBef>
              <a:spcAft>
                <a:spcPts val="0"/>
              </a:spcAft>
              <a:buClr>
                <a:schemeClr val="dk1"/>
              </a:buClr>
              <a:buSzPts val="2300"/>
              <a:buFont typeface="Poppins"/>
              <a:buChar char="•"/>
              <a:defRPr>
                <a:latin typeface="Poppins"/>
                <a:ea typeface="Poppins"/>
                <a:cs typeface="Poppins"/>
                <a:sym typeface="Poppins"/>
              </a:defRPr>
            </a:lvl1pPr>
            <a:lvl2pPr marL="914400" lvl="1" indent="-374650" algn="l" rtl="0">
              <a:spcBef>
                <a:spcPts val="400"/>
              </a:spcBef>
              <a:spcAft>
                <a:spcPts val="0"/>
              </a:spcAft>
              <a:buClr>
                <a:schemeClr val="dk1"/>
              </a:buClr>
              <a:buSzPts val="2300"/>
              <a:buFont typeface="Poppins"/>
              <a:buChar char="–"/>
              <a:defRPr>
                <a:latin typeface="Poppins"/>
                <a:ea typeface="Poppins"/>
                <a:cs typeface="Poppins"/>
                <a:sym typeface="Poppins"/>
              </a:defRPr>
            </a:lvl2pPr>
            <a:lvl3pPr marL="1371600" lvl="2" indent="-374650" algn="l" rtl="0">
              <a:spcBef>
                <a:spcPts val="360"/>
              </a:spcBef>
              <a:spcAft>
                <a:spcPts val="0"/>
              </a:spcAft>
              <a:buClr>
                <a:schemeClr val="dk1"/>
              </a:buClr>
              <a:buSzPts val="2300"/>
              <a:buFont typeface="Poppins"/>
              <a:buChar char="•"/>
              <a:defRPr>
                <a:latin typeface="Poppins"/>
                <a:ea typeface="Poppins"/>
                <a:cs typeface="Poppins"/>
                <a:sym typeface="Poppins"/>
              </a:defRPr>
            </a:lvl3pPr>
            <a:lvl4pPr marL="1828800" lvl="3" indent="-374650" algn="l" rtl="0">
              <a:spcBef>
                <a:spcPts val="320"/>
              </a:spcBef>
              <a:spcAft>
                <a:spcPts val="0"/>
              </a:spcAft>
              <a:buClr>
                <a:schemeClr val="dk1"/>
              </a:buClr>
              <a:buSzPts val="2300"/>
              <a:buFont typeface="Poppins"/>
              <a:buChar char="–"/>
              <a:defRPr>
                <a:latin typeface="Poppins"/>
                <a:ea typeface="Poppins"/>
                <a:cs typeface="Poppins"/>
                <a:sym typeface="Poppins"/>
              </a:defRPr>
            </a:lvl4pPr>
            <a:lvl5pPr marL="2286000" lvl="4" indent="-374650" algn="l" rtl="0">
              <a:spcBef>
                <a:spcPts val="320"/>
              </a:spcBef>
              <a:spcAft>
                <a:spcPts val="0"/>
              </a:spcAft>
              <a:buClr>
                <a:schemeClr val="dk1"/>
              </a:buClr>
              <a:buSzPts val="2300"/>
              <a:buFont typeface="Poppins"/>
              <a:buChar char="»"/>
              <a:defRPr>
                <a:latin typeface="Poppins"/>
                <a:ea typeface="Poppins"/>
                <a:cs typeface="Poppins"/>
                <a:sym typeface="Poppins"/>
              </a:defRPr>
            </a:lvl5pPr>
            <a:lvl6pPr marL="2743200" lvl="5" indent="-374650" algn="l" rtl="0">
              <a:spcBef>
                <a:spcPts val="320"/>
              </a:spcBef>
              <a:spcAft>
                <a:spcPts val="0"/>
              </a:spcAft>
              <a:buClr>
                <a:schemeClr val="dk1"/>
              </a:buClr>
              <a:buSzPts val="2300"/>
              <a:buFont typeface="Poppins"/>
              <a:buChar char="•"/>
              <a:defRPr>
                <a:latin typeface="Poppins"/>
                <a:ea typeface="Poppins"/>
                <a:cs typeface="Poppins"/>
                <a:sym typeface="Poppins"/>
              </a:defRPr>
            </a:lvl6pPr>
            <a:lvl7pPr marL="3200400" lvl="6" indent="-374650" algn="l" rtl="0">
              <a:spcBef>
                <a:spcPts val="320"/>
              </a:spcBef>
              <a:spcAft>
                <a:spcPts val="0"/>
              </a:spcAft>
              <a:buClr>
                <a:schemeClr val="dk1"/>
              </a:buClr>
              <a:buSzPts val="2300"/>
              <a:buFont typeface="Poppins"/>
              <a:buChar char="•"/>
              <a:defRPr>
                <a:latin typeface="Poppins"/>
                <a:ea typeface="Poppins"/>
                <a:cs typeface="Poppins"/>
                <a:sym typeface="Poppins"/>
              </a:defRPr>
            </a:lvl7pPr>
            <a:lvl8pPr marL="3657600" lvl="7" indent="-374650" algn="l" rtl="0">
              <a:spcBef>
                <a:spcPts val="320"/>
              </a:spcBef>
              <a:spcAft>
                <a:spcPts val="0"/>
              </a:spcAft>
              <a:buClr>
                <a:schemeClr val="dk1"/>
              </a:buClr>
              <a:buSzPts val="2300"/>
              <a:buFont typeface="Poppins"/>
              <a:buChar char="•"/>
              <a:defRPr>
                <a:latin typeface="Poppins"/>
                <a:ea typeface="Poppins"/>
                <a:cs typeface="Poppins"/>
                <a:sym typeface="Poppins"/>
              </a:defRPr>
            </a:lvl8pPr>
            <a:lvl9pPr marL="4114800" lvl="8" indent="-374650" algn="l" rtl="0">
              <a:spcBef>
                <a:spcPts val="320"/>
              </a:spcBef>
              <a:spcAft>
                <a:spcPts val="0"/>
              </a:spcAft>
              <a:buClr>
                <a:schemeClr val="dk1"/>
              </a:buClr>
              <a:buSzPts val="2300"/>
              <a:buFont typeface="Poppins"/>
              <a:buChar char="•"/>
              <a:defRPr>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chemeClr val="dk2"/>
        </a:solidFill>
        <a:effectLst/>
      </p:bgPr>
    </p:bg>
    <p:spTree>
      <p:nvGrpSpPr>
        <p:cNvPr id="1" name="Shape 59"/>
        <p:cNvGrpSpPr/>
        <p:nvPr/>
      </p:nvGrpSpPr>
      <p:grpSpPr>
        <a:xfrm>
          <a:off x="0" y="0"/>
          <a:ext cx="0" cy="0"/>
          <a:chOff x="0" y="0"/>
          <a:chExt cx="0" cy="0"/>
        </a:xfrm>
      </p:grpSpPr>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374650" algn="l">
              <a:spcBef>
                <a:spcPts val="640"/>
              </a:spcBef>
              <a:spcAft>
                <a:spcPts val="0"/>
              </a:spcAft>
              <a:buClr>
                <a:schemeClr val="dk1"/>
              </a:buClr>
              <a:buSzPts val="2300"/>
              <a:buFont typeface="Poppins"/>
              <a:buChar char="•"/>
              <a:defRPr>
                <a:latin typeface="Poppins"/>
                <a:ea typeface="Poppins"/>
                <a:cs typeface="Poppins"/>
                <a:sym typeface="Poppins"/>
              </a:defRPr>
            </a:lvl1pPr>
            <a:lvl2pPr marL="914400" lvl="1" indent="-374650" algn="l">
              <a:spcBef>
                <a:spcPts val="560"/>
              </a:spcBef>
              <a:spcAft>
                <a:spcPts val="0"/>
              </a:spcAft>
              <a:buClr>
                <a:schemeClr val="dk1"/>
              </a:buClr>
              <a:buSzPts val="2300"/>
              <a:buFont typeface="Poppins"/>
              <a:buChar char="–"/>
              <a:defRPr>
                <a:latin typeface="Poppins"/>
                <a:ea typeface="Poppins"/>
                <a:cs typeface="Poppins"/>
                <a:sym typeface="Poppins"/>
              </a:defRPr>
            </a:lvl2pPr>
            <a:lvl3pPr marL="1371600" lvl="2" indent="-374650" algn="l">
              <a:spcBef>
                <a:spcPts val="480"/>
              </a:spcBef>
              <a:spcAft>
                <a:spcPts val="0"/>
              </a:spcAft>
              <a:buClr>
                <a:schemeClr val="dk1"/>
              </a:buClr>
              <a:buSzPts val="2300"/>
              <a:buFont typeface="Poppins"/>
              <a:buChar char="•"/>
              <a:defRPr>
                <a:latin typeface="Poppins"/>
                <a:ea typeface="Poppins"/>
                <a:cs typeface="Poppins"/>
                <a:sym typeface="Poppins"/>
              </a:defRPr>
            </a:lvl3pPr>
            <a:lvl4pPr marL="1828800" lvl="3" indent="-374650" algn="l">
              <a:spcBef>
                <a:spcPts val="400"/>
              </a:spcBef>
              <a:spcAft>
                <a:spcPts val="0"/>
              </a:spcAft>
              <a:buClr>
                <a:schemeClr val="dk1"/>
              </a:buClr>
              <a:buSzPts val="2300"/>
              <a:buFont typeface="Poppins"/>
              <a:buChar char="–"/>
              <a:defRPr>
                <a:latin typeface="Poppins"/>
                <a:ea typeface="Poppins"/>
                <a:cs typeface="Poppins"/>
                <a:sym typeface="Poppins"/>
              </a:defRPr>
            </a:lvl4pPr>
            <a:lvl5pPr marL="2286000" lvl="4" indent="-374650" algn="l">
              <a:spcBef>
                <a:spcPts val="400"/>
              </a:spcBef>
              <a:spcAft>
                <a:spcPts val="0"/>
              </a:spcAft>
              <a:buClr>
                <a:schemeClr val="dk1"/>
              </a:buClr>
              <a:buSzPts val="2300"/>
              <a:buFont typeface="Poppins"/>
              <a:buChar char="»"/>
              <a:defRPr>
                <a:latin typeface="Poppins"/>
                <a:ea typeface="Poppins"/>
                <a:cs typeface="Poppins"/>
                <a:sym typeface="Poppins"/>
              </a:defRPr>
            </a:lvl5pPr>
            <a:lvl6pPr marL="2743200" lvl="5" indent="-374650" algn="l">
              <a:spcBef>
                <a:spcPts val="400"/>
              </a:spcBef>
              <a:spcAft>
                <a:spcPts val="0"/>
              </a:spcAft>
              <a:buClr>
                <a:schemeClr val="dk1"/>
              </a:buClr>
              <a:buSzPts val="2300"/>
              <a:buFont typeface="Poppins"/>
              <a:buChar char="•"/>
              <a:defRPr>
                <a:latin typeface="Poppins"/>
                <a:ea typeface="Poppins"/>
                <a:cs typeface="Poppins"/>
                <a:sym typeface="Poppins"/>
              </a:defRPr>
            </a:lvl6pPr>
            <a:lvl7pPr marL="3200400" lvl="6" indent="-374650" algn="l">
              <a:spcBef>
                <a:spcPts val="400"/>
              </a:spcBef>
              <a:spcAft>
                <a:spcPts val="0"/>
              </a:spcAft>
              <a:buClr>
                <a:schemeClr val="dk1"/>
              </a:buClr>
              <a:buSzPts val="2300"/>
              <a:buFont typeface="Poppins"/>
              <a:buChar char="•"/>
              <a:defRPr>
                <a:latin typeface="Poppins"/>
                <a:ea typeface="Poppins"/>
                <a:cs typeface="Poppins"/>
                <a:sym typeface="Poppins"/>
              </a:defRPr>
            </a:lvl7pPr>
            <a:lvl8pPr marL="3657600" lvl="7" indent="-374650" algn="l">
              <a:spcBef>
                <a:spcPts val="400"/>
              </a:spcBef>
              <a:spcAft>
                <a:spcPts val="0"/>
              </a:spcAft>
              <a:buClr>
                <a:schemeClr val="dk1"/>
              </a:buClr>
              <a:buSzPts val="2300"/>
              <a:buFont typeface="Poppins"/>
              <a:buChar char="•"/>
              <a:defRPr>
                <a:latin typeface="Poppins"/>
                <a:ea typeface="Poppins"/>
                <a:cs typeface="Poppins"/>
                <a:sym typeface="Poppins"/>
              </a:defRPr>
            </a:lvl8pPr>
            <a:lvl9pPr marL="4114800" lvl="8" indent="-374650" algn="l">
              <a:spcBef>
                <a:spcPts val="400"/>
              </a:spcBef>
              <a:spcAft>
                <a:spcPts val="0"/>
              </a:spcAft>
              <a:buClr>
                <a:schemeClr val="dk1"/>
              </a:buClr>
              <a:buSzPts val="2300"/>
              <a:buFont typeface="Poppins"/>
              <a:buChar char="•"/>
              <a:defRPr>
                <a:latin typeface="Poppins"/>
                <a:ea typeface="Poppins"/>
                <a:cs typeface="Poppins"/>
                <a:sym typeface="Poppins"/>
              </a:defRPr>
            </a:lvl9pPr>
          </a:lstStyle>
          <a:p>
            <a:endParaRPr/>
          </a:p>
        </p:txBody>
      </p:sp>
      <p:sp>
        <p:nvSpPr>
          <p:cNvPr id="61" name="Google Shape;61;p9"/>
          <p:cNvSpPr txBox="1">
            <a:spLocks noGrp="1"/>
          </p:cNvSpPr>
          <p:nvPr>
            <p:ph type="body" idx="2"/>
          </p:nvPr>
        </p:nvSpPr>
        <p:spPr>
          <a:xfrm>
            <a:off x="457200" y="1435100"/>
            <a:ext cx="40830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300"/>
              <a:buFont typeface="Poppins"/>
              <a:buNone/>
              <a:defRPr>
                <a:latin typeface="Poppins"/>
                <a:ea typeface="Poppins"/>
                <a:cs typeface="Poppins"/>
                <a:sym typeface="Poppins"/>
              </a:defRPr>
            </a:lvl1pPr>
            <a:lvl2pPr marL="914400" lvl="1" indent="-228600" algn="l">
              <a:spcBef>
                <a:spcPts val="240"/>
              </a:spcBef>
              <a:spcAft>
                <a:spcPts val="0"/>
              </a:spcAft>
              <a:buClr>
                <a:schemeClr val="dk1"/>
              </a:buClr>
              <a:buSzPts val="2300"/>
              <a:buFont typeface="Poppins"/>
              <a:buNone/>
              <a:defRPr>
                <a:latin typeface="Poppins"/>
                <a:ea typeface="Poppins"/>
                <a:cs typeface="Poppins"/>
                <a:sym typeface="Poppins"/>
              </a:defRPr>
            </a:lvl2pPr>
            <a:lvl3pPr marL="1371600" lvl="2" indent="-228600" algn="l">
              <a:spcBef>
                <a:spcPts val="200"/>
              </a:spcBef>
              <a:spcAft>
                <a:spcPts val="0"/>
              </a:spcAft>
              <a:buClr>
                <a:schemeClr val="dk1"/>
              </a:buClr>
              <a:buSzPts val="2300"/>
              <a:buFont typeface="Poppins"/>
              <a:buNone/>
              <a:defRPr>
                <a:latin typeface="Poppins"/>
                <a:ea typeface="Poppins"/>
                <a:cs typeface="Poppins"/>
                <a:sym typeface="Poppins"/>
              </a:defRPr>
            </a:lvl3pPr>
            <a:lvl4pPr marL="1828800" lvl="3" indent="-228600" algn="l">
              <a:spcBef>
                <a:spcPts val="180"/>
              </a:spcBef>
              <a:spcAft>
                <a:spcPts val="0"/>
              </a:spcAft>
              <a:buClr>
                <a:schemeClr val="dk1"/>
              </a:buClr>
              <a:buSzPts val="2300"/>
              <a:buFont typeface="Poppins"/>
              <a:buNone/>
              <a:defRPr>
                <a:latin typeface="Poppins"/>
                <a:ea typeface="Poppins"/>
                <a:cs typeface="Poppins"/>
                <a:sym typeface="Poppins"/>
              </a:defRPr>
            </a:lvl4pPr>
            <a:lvl5pPr marL="2286000" lvl="4" indent="-228600" algn="l">
              <a:spcBef>
                <a:spcPts val="180"/>
              </a:spcBef>
              <a:spcAft>
                <a:spcPts val="0"/>
              </a:spcAft>
              <a:buClr>
                <a:schemeClr val="dk1"/>
              </a:buClr>
              <a:buSzPts val="2300"/>
              <a:buFont typeface="Poppins"/>
              <a:buNone/>
              <a:defRPr>
                <a:latin typeface="Poppins"/>
                <a:ea typeface="Poppins"/>
                <a:cs typeface="Poppins"/>
                <a:sym typeface="Poppins"/>
              </a:defRPr>
            </a:lvl5pPr>
            <a:lvl6pPr marL="2743200" lvl="5" indent="-228600" algn="l">
              <a:spcBef>
                <a:spcPts val="180"/>
              </a:spcBef>
              <a:spcAft>
                <a:spcPts val="0"/>
              </a:spcAft>
              <a:buClr>
                <a:schemeClr val="dk1"/>
              </a:buClr>
              <a:buSzPts val="2300"/>
              <a:buFont typeface="Poppins"/>
              <a:buNone/>
              <a:defRPr>
                <a:latin typeface="Poppins"/>
                <a:ea typeface="Poppins"/>
                <a:cs typeface="Poppins"/>
                <a:sym typeface="Poppins"/>
              </a:defRPr>
            </a:lvl6pPr>
            <a:lvl7pPr marL="3200400" lvl="6" indent="-228600" algn="l">
              <a:spcBef>
                <a:spcPts val="180"/>
              </a:spcBef>
              <a:spcAft>
                <a:spcPts val="0"/>
              </a:spcAft>
              <a:buClr>
                <a:schemeClr val="dk1"/>
              </a:buClr>
              <a:buSzPts val="2300"/>
              <a:buFont typeface="Poppins"/>
              <a:buNone/>
              <a:defRPr>
                <a:latin typeface="Poppins"/>
                <a:ea typeface="Poppins"/>
                <a:cs typeface="Poppins"/>
                <a:sym typeface="Poppins"/>
              </a:defRPr>
            </a:lvl7pPr>
            <a:lvl8pPr marL="3657600" lvl="7" indent="-228600" algn="l">
              <a:spcBef>
                <a:spcPts val="180"/>
              </a:spcBef>
              <a:spcAft>
                <a:spcPts val="0"/>
              </a:spcAft>
              <a:buClr>
                <a:schemeClr val="dk1"/>
              </a:buClr>
              <a:buSzPts val="2300"/>
              <a:buFont typeface="Poppins"/>
              <a:buNone/>
              <a:defRPr>
                <a:latin typeface="Poppins"/>
                <a:ea typeface="Poppins"/>
                <a:cs typeface="Poppins"/>
                <a:sym typeface="Poppins"/>
              </a:defRPr>
            </a:lvl8pPr>
            <a:lvl9pPr marL="4114800" lvl="8" indent="-228600" algn="l">
              <a:spcBef>
                <a:spcPts val="180"/>
              </a:spcBef>
              <a:spcAft>
                <a:spcPts val="0"/>
              </a:spcAft>
              <a:buClr>
                <a:schemeClr val="dk1"/>
              </a:buClr>
              <a:buSzPts val="2300"/>
              <a:buFont typeface="Poppins"/>
              <a:buNone/>
              <a:defRPr>
                <a:latin typeface="Poppins"/>
                <a:ea typeface="Poppins"/>
                <a:cs typeface="Poppins"/>
                <a:sym typeface="Poppins"/>
              </a:defRPr>
            </a:lvl9pPr>
          </a:lstStyle>
          <a:p>
            <a:endParaRPr/>
          </a:p>
        </p:txBody>
      </p:sp>
      <p:sp>
        <p:nvSpPr>
          <p:cNvPr id="62" name="Google Shape;62;p9"/>
          <p:cNvSpPr txBox="1"/>
          <p:nvPr/>
        </p:nvSpPr>
        <p:spPr>
          <a:xfrm>
            <a:off x="5732698" y="8423275"/>
            <a:ext cx="6822600" cy="615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000">
                <a:solidFill>
                  <a:srgbClr val="FFFFFF"/>
                </a:solidFill>
                <a:latin typeface="Poppins"/>
                <a:ea typeface="Poppins"/>
                <a:cs typeface="Poppins"/>
                <a:sym typeface="Poppins"/>
              </a:rPr>
              <a:t>Click to edit subtitle</a:t>
            </a:r>
            <a:endParaRPr/>
          </a:p>
        </p:txBody>
      </p:sp>
      <p:sp>
        <p:nvSpPr>
          <p:cNvPr id="63" name="Google Shape;63;p9"/>
          <p:cNvSpPr/>
          <p:nvPr/>
        </p:nvSpPr>
        <p:spPr>
          <a:xfrm>
            <a:off x="14514776" y="-2574148"/>
            <a:ext cx="6435455" cy="6435455"/>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a:off x="-2661372" y="6426551"/>
            <a:ext cx="6435455" cy="6435455"/>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txBox="1"/>
          <p:nvPr/>
        </p:nvSpPr>
        <p:spPr>
          <a:xfrm>
            <a:off x="3178639" y="1985973"/>
            <a:ext cx="11930700" cy="5757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469" b="1">
                <a:solidFill>
                  <a:srgbClr val="FFFFFF"/>
                </a:solidFill>
                <a:latin typeface="Poppins"/>
                <a:ea typeface="Poppins"/>
                <a:cs typeface="Poppins"/>
                <a:sym typeface="Poppins"/>
              </a:rPr>
              <a:t>Click to</a:t>
            </a:r>
            <a:endParaRPr sz="12469" b="1">
              <a:solidFill>
                <a:srgbClr val="FFFFFF"/>
              </a:solidFill>
              <a:latin typeface="Poppins"/>
              <a:ea typeface="Poppins"/>
              <a:cs typeface="Poppins"/>
              <a:sym typeface="Poppins"/>
            </a:endParaRPr>
          </a:p>
          <a:p>
            <a:pPr marL="0" marR="0" lvl="0" indent="0" algn="ctr" rtl="0">
              <a:lnSpc>
                <a:spcPct val="100000"/>
              </a:lnSpc>
              <a:spcBef>
                <a:spcPts val="0"/>
              </a:spcBef>
              <a:spcAft>
                <a:spcPts val="0"/>
              </a:spcAft>
              <a:buNone/>
            </a:pPr>
            <a:r>
              <a:rPr lang="en-US" sz="12469" b="1">
                <a:solidFill>
                  <a:srgbClr val="FFFFFF"/>
                </a:solidFill>
                <a:latin typeface="Poppins"/>
                <a:ea typeface="Poppins"/>
                <a:cs typeface="Poppins"/>
                <a:sym typeface="Poppins"/>
              </a:rPr>
              <a:t>edit theme style</a:t>
            </a:r>
            <a:endParaRPr sz="12469" b="1">
              <a:solidFill>
                <a:srgbClr val="FFFFFF"/>
              </a:solidFill>
              <a:latin typeface="Poppins"/>
              <a:ea typeface="Poppins"/>
              <a:cs typeface="Poppins"/>
              <a:sym typeface="Poppi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374650" algn="l" rtl="0">
              <a:spcBef>
                <a:spcPts val="64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1pPr>
            <a:lvl2pPr marL="914400" marR="0" lvl="1" indent="-374650" algn="l" rtl="0">
              <a:spcBef>
                <a:spcPts val="56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2pPr>
            <a:lvl3pPr marL="1371600" marR="0" lvl="2" indent="-374650" algn="l" rtl="0">
              <a:spcBef>
                <a:spcPts val="48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3pPr>
            <a:lvl4pPr marL="1828800" marR="0" lvl="3"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4pPr>
            <a:lvl5pPr marL="2286000" marR="0" lvl="4"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5pPr>
            <a:lvl6pPr marL="2743200" marR="0" lvl="5"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6pPr>
            <a:lvl7pPr marL="3200400" marR="0" lvl="6"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7pPr>
            <a:lvl8pPr marL="3657600" marR="0" lvl="7"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8pPr>
            <a:lvl9pPr marL="4114800" marR="0" lvl="8"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69"/>
        <p:cNvGrpSpPr/>
        <p:nvPr/>
      </p:nvGrpSpPr>
      <p:grpSpPr>
        <a:xfrm>
          <a:off x="0" y="0"/>
          <a:ext cx="0" cy="0"/>
          <a:chOff x="0" y="0"/>
          <a:chExt cx="0" cy="0"/>
        </a:xfrm>
      </p:grpSpPr>
      <p:pic>
        <p:nvPicPr>
          <p:cNvPr id="70" name="Google Shape;70;p10"/>
          <p:cNvPicPr preferRelativeResize="0"/>
          <p:nvPr/>
        </p:nvPicPr>
        <p:blipFill>
          <a:blip r:embed="rId3">
            <a:alphaModFix/>
          </a:blip>
          <a:stretch>
            <a:fillRect/>
          </a:stretch>
        </p:blipFill>
        <p:spPr>
          <a:xfrm>
            <a:off x="0" y="-79513"/>
            <a:ext cx="18288000" cy="10287000"/>
          </a:xfrm>
          <a:prstGeom prst="rect">
            <a:avLst/>
          </a:prstGeom>
          <a:noFill/>
          <a:ln>
            <a:noFill/>
          </a:ln>
        </p:spPr>
      </p:pic>
      <p:sp>
        <p:nvSpPr>
          <p:cNvPr id="71" name="Google Shape;71;p10"/>
          <p:cNvSpPr txBox="1"/>
          <p:nvPr/>
        </p:nvSpPr>
        <p:spPr>
          <a:xfrm>
            <a:off x="2716696" y="1"/>
            <a:ext cx="10216342" cy="1231106"/>
          </a:xfrm>
          <a:prstGeom prst="rect">
            <a:avLst/>
          </a:prstGeom>
          <a:noFill/>
          <a:ln>
            <a:noFill/>
          </a:ln>
        </p:spPr>
        <p:txBody>
          <a:bodyPr spcFirstLastPara="1" wrap="square" lIns="0" tIns="0" rIns="0" bIns="0" anchor="t" anchorCtr="0">
            <a:spAutoFit/>
          </a:bodyPr>
          <a:lstStyle/>
          <a:p>
            <a:pPr algn="ctr"/>
            <a:r>
              <a:rPr lang="fr-FR" sz="2000" dirty="0">
                <a:latin typeface="Poppins" charset="0"/>
                <a:cs typeface="Poppins" charset="0"/>
              </a:rPr>
              <a:t>REPUBLIQUE ALGERIENNE DEMOCRATIQUE ET POPULAIRE</a:t>
            </a:r>
            <a:endParaRPr lang="en-US" sz="2000" dirty="0">
              <a:latin typeface="Poppins" charset="0"/>
              <a:cs typeface="Poppins" charset="0"/>
            </a:endParaRPr>
          </a:p>
          <a:p>
            <a:pPr algn="ctr"/>
            <a:r>
              <a:rPr lang="fr-FR" sz="2000" dirty="0">
                <a:latin typeface="Poppins" charset="0"/>
                <a:cs typeface="Poppins" charset="0"/>
              </a:rPr>
              <a:t>MINISTERE DE L’ENSEIGNEMENT SUPERIEUR ET DE LA RECHERCHE </a:t>
            </a:r>
            <a:r>
              <a:rPr lang="fr-FR" sz="2000" dirty="0" smtClean="0">
                <a:latin typeface="Poppins" charset="0"/>
                <a:cs typeface="Poppins" charset="0"/>
              </a:rPr>
              <a:t>SCIENTIFIQUE</a:t>
            </a:r>
            <a:endParaRPr lang="en-US" sz="2000" dirty="0">
              <a:latin typeface="Poppins" charset="0"/>
              <a:cs typeface="Poppins" charset="0"/>
            </a:endParaRPr>
          </a:p>
          <a:p>
            <a:pPr algn="ctr"/>
            <a:r>
              <a:rPr lang="fr-FR" sz="2000" dirty="0" smtClean="0">
                <a:latin typeface="Poppins" charset="0"/>
                <a:cs typeface="Poppins" charset="0"/>
              </a:rPr>
              <a:t>Université </a:t>
            </a:r>
            <a:r>
              <a:rPr lang="fr-FR" sz="2000" dirty="0">
                <a:latin typeface="Poppins" charset="0"/>
                <a:cs typeface="Poppins" charset="0"/>
              </a:rPr>
              <a:t>des sciences et de la technologie Houari-</a:t>
            </a:r>
            <a:r>
              <a:rPr lang="fr-FR" sz="2000" dirty="0" err="1">
                <a:latin typeface="Poppins" charset="0"/>
                <a:cs typeface="Poppins" charset="0"/>
              </a:rPr>
              <a:t>Boumédiène</a:t>
            </a:r>
            <a:endParaRPr lang="en-US" sz="2000" dirty="0">
              <a:latin typeface="Poppins" charset="0"/>
              <a:cs typeface="Poppins" charset="0"/>
            </a:endParaRPr>
          </a:p>
          <a:p>
            <a:pPr algn="ctr"/>
            <a:r>
              <a:rPr lang="fr-FR" sz="2000" dirty="0">
                <a:latin typeface="Poppins" charset="0"/>
                <a:cs typeface="Poppins" charset="0"/>
              </a:rPr>
              <a:t> Faculté </a:t>
            </a:r>
            <a:r>
              <a:rPr lang="fr-FR" sz="2000" dirty="0" smtClean="0">
                <a:latin typeface="Poppins" charset="0"/>
                <a:cs typeface="Poppins" charset="0"/>
              </a:rPr>
              <a:t>d’Informatique</a:t>
            </a:r>
            <a:endParaRPr sz="1000" dirty="0">
              <a:latin typeface="Poppins" charset="0"/>
              <a:cs typeface="Poppins" charset="0"/>
            </a:endParaRPr>
          </a:p>
        </p:txBody>
      </p:sp>
      <p:sp>
        <p:nvSpPr>
          <p:cNvPr id="72" name="Google Shape;72;p10"/>
          <p:cNvSpPr txBox="1"/>
          <p:nvPr/>
        </p:nvSpPr>
        <p:spPr>
          <a:xfrm>
            <a:off x="278295" y="1737663"/>
            <a:ext cx="12046226" cy="2954655"/>
          </a:xfrm>
          <a:prstGeom prst="rect">
            <a:avLst/>
          </a:prstGeom>
          <a:noFill/>
          <a:ln>
            <a:noFill/>
          </a:ln>
        </p:spPr>
        <p:txBody>
          <a:bodyPr spcFirstLastPara="1" wrap="square" lIns="0" tIns="0" rIns="0" bIns="0" anchor="t" anchorCtr="0">
            <a:spAutoFit/>
          </a:bodyPr>
          <a:lstStyle/>
          <a:p>
            <a:pPr>
              <a:lnSpc>
                <a:spcPct val="80000"/>
              </a:lnSpc>
            </a:pPr>
            <a:r>
              <a:rPr lang="fr-FR" sz="8000" b="1" dirty="0">
                <a:solidFill>
                  <a:srgbClr val="00569E"/>
                </a:solidFill>
                <a:latin typeface="Poppins"/>
                <a:ea typeface="Poppins"/>
                <a:cs typeface="Poppins"/>
              </a:rPr>
              <a:t>Techniques de l’Information et de la</a:t>
            </a:r>
            <a:endParaRPr lang="en-US" sz="8000" b="1" dirty="0">
              <a:solidFill>
                <a:srgbClr val="00569E"/>
              </a:solidFill>
              <a:latin typeface="Poppins"/>
              <a:ea typeface="Poppins"/>
              <a:cs typeface="Poppins"/>
            </a:endParaRPr>
          </a:p>
          <a:p>
            <a:pPr>
              <a:lnSpc>
                <a:spcPct val="80000"/>
              </a:lnSpc>
            </a:pPr>
            <a:r>
              <a:rPr lang="fr-FR" sz="8000" b="1" dirty="0">
                <a:solidFill>
                  <a:srgbClr val="00569E"/>
                </a:solidFill>
                <a:latin typeface="Poppins"/>
                <a:ea typeface="Poppins"/>
                <a:cs typeface="Poppins"/>
              </a:rPr>
              <a:t>Communication</a:t>
            </a:r>
            <a:endParaRPr lang="en-US" sz="8000" b="1" dirty="0">
              <a:solidFill>
                <a:srgbClr val="00569E"/>
              </a:solidFill>
              <a:latin typeface="Poppins"/>
              <a:ea typeface="Poppins"/>
              <a:cs typeface="Poppins"/>
            </a:endParaRPr>
          </a:p>
        </p:txBody>
      </p:sp>
      <p:pic>
        <p:nvPicPr>
          <p:cNvPr id="73" name="Google Shape;73;p10"/>
          <p:cNvPicPr preferRelativeResize="0"/>
          <p:nvPr/>
        </p:nvPicPr>
        <p:blipFill>
          <a:blip r:embed="rId4">
            <a:alphaModFix/>
          </a:blip>
          <a:stretch>
            <a:fillRect/>
          </a:stretch>
        </p:blipFill>
        <p:spPr>
          <a:xfrm>
            <a:off x="0" y="8366734"/>
            <a:ext cx="18288000" cy="1919883"/>
          </a:xfrm>
          <a:prstGeom prst="rect">
            <a:avLst/>
          </a:prstGeom>
          <a:noFill/>
          <a:ln>
            <a:noFill/>
          </a:ln>
        </p:spPr>
      </p:pic>
      <p:sp>
        <p:nvSpPr>
          <p:cNvPr id="4" name="ZoneTexte 3"/>
          <p:cNvSpPr txBox="1"/>
          <p:nvPr/>
        </p:nvSpPr>
        <p:spPr>
          <a:xfrm>
            <a:off x="1550504" y="307776"/>
            <a:ext cx="1166192" cy="307777"/>
          </a:xfrm>
          <a:prstGeom prst="rect">
            <a:avLst/>
          </a:prstGeom>
          <a:noFill/>
        </p:spPr>
        <p:txBody>
          <a:bodyPr wrap="square" rtlCol="0">
            <a:spAutoFit/>
          </a:bodyPr>
          <a:lstStyle/>
          <a:p>
            <a:endParaRPr lang="en-US" dirty="0"/>
          </a:p>
        </p:txBody>
      </p:sp>
      <p:pic>
        <p:nvPicPr>
          <p:cNvPr id="11" name="Picture 5" descr="C:\Users\Ayoub\Desktop\TIC\téléchargé.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645" y="1"/>
            <a:ext cx="1392142" cy="132521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 calcmode="lin" valueType="num">
                                      <p:cBhvr additive="base">
                                        <p:cTn id="14" dur="500" fill="hold"/>
                                        <p:tgtEl>
                                          <p:spTgt spid="72"/>
                                        </p:tgtEl>
                                        <p:attrNameLst>
                                          <p:attrName>ppt_x</p:attrName>
                                        </p:attrNameLst>
                                      </p:cBhvr>
                                      <p:tavLst>
                                        <p:tav tm="0">
                                          <p:val>
                                            <p:strVal val="#ppt_x"/>
                                          </p:val>
                                        </p:tav>
                                        <p:tav tm="100000">
                                          <p:val>
                                            <p:strVal val="#ppt_x"/>
                                          </p:val>
                                        </p:tav>
                                      </p:tavLst>
                                    </p:anim>
                                    <p:anim calcmode="lin" valueType="num">
                                      <p:cBhvr additive="base">
                                        <p:cTn id="15"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Shape 344"/>
        <p:cNvGrpSpPr/>
        <p:nvPr/>
      </p:nvGrpSpPr>
      <p:grpSpPr>
        <a:xfrm>
          <a:off x="0" y="0"/>
          <a:ext cx="0" cy="0"/>
          <a:chOff x="0" y="0"/>
          <a:chExt cx="0" cy="0"/>
        </a:xfrm>
      </p:grpSpPr>
      <p:grpSp>
        <p:nvGrpSpPr>
          <p:cNvPr id="345" name="Google Shape;345;p25"/>
          <p:cNvGrpSpPr/>
          <p:nvPr/>
        </p:nvGrpSpPr>
        <p:grpSpPr>
          <a:xfrm>
            <a:off x="482600" y="404912"/>
            <a:ext cx="17316669" cy="9367750"/>
            <a:chOff x="0" y="-19050"/>
            <a:chExt cx="4274726" cy="1968106"/>
          </a:xfrm>
        </p:grpSpPr>
        <p:sp>
          <p:nvSpPr>
            <p:cNvPr id="346" name="Google Shape;346;p25"/>
            <p:cNvSpPr/>
            <p:nvPr/>
          </p:nvSpPr>
          <p:spPr>
            <a:xfrm>
              <a:off x="0" y="0"/>
              <a:ext cx="4274726" cy="1949056"/>
            </a:xfrm>
            <a:custGeom>
              <a:avLst/>
              <a:gdLst/>
              <a:ahLst/>
              <a:cxnLst/>
              <a:rect l="l" t="t" r="r" b="b"/>
              <a:pathLst>
                <a:path w="4274726" h="1949056" extrusionOk="0">
                  <a:moveTo>
                    <a:pt x="11448" y="0"/>
                  </a:moveTo>
                  <a:lnTo>
                    <a:pt x="4263278" y="0"/>
                  </a:lnTo>
                  <a:cubicBezTo>
                    <a:pt x="4269601" y="0"/>
                    <a:pt x="4274726" y="5125"/>
                    <a:pt x="4274726" y="11448"/>
                  </a:cubicBezTo>
                  <a:lnTo>
                    <a:pt x="4274726" y="1937608"/>
                  </a:lnTo>
                  <a:cubicBezTo>
                    <a:pt x="4274726" y="1940644"/>
                    <a:pt x="4273520" y="1943556"/>
                    <a:pt x="4271373" y="1945703"/>
                  </a:cubicBezTo>
                  <a:cubicBezTo>
                    <a:pt x="4269226" y="1947850"/>
                    <a:pt x="4266314" y="1949056"/>
                    <a:pt x="4263278" y="1949056"/>
                  </a:cubicBezTo>
                  <a:lnTo>
                    <a:pt x="11448" y="1949056"/>
                  </a:lnTo>
                  <a:cubicBezTo>
                    <a:pt x="8412" y="1949056"/>
                    <a:pt x="5500" y="1947850"/>
                    <a:pt x="3353" y="1945703"/>
                  </a:cubicBezTo>
                  <a:cubicBezTo>
                    <a:pt x="1206" y="1943556"/>
                    <a:pt x="0" y="1940644"/>
                    <a:pt x="0" y="1937608"/>
                  </a:cubicBezTo>
                  <a:lnTo>
                    <a:pt x="0" y="11448"/>
                  </a:lnTo>
                  <a:cubicBezTo>
                    <a:pt x="0" y="8412"/>
                    <a:pt x="1206" y="5500"/>
                    <a:pt x="3353" y="3353"/>
                  </a:cubicBezTo>
                  <a:cubicBezTo>
                    <a:pt x="5500" y="1206"/>
                    <a:pt x="8412" y="0"/>
                    <a:pt x="1144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txBox="1"/>
            <p:nvPr/>
          </p:nvSpPr>
          <p:spPr>
            <a:xfrm>
              <a:off x="0" y="-19050"/>
              <a:ext cx="4274726" cy="196810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 name="Google Shape;124;p15"/>
          <p:cNvGrpSpPr/>
          <p:nvPr/>
        </p:nvGrpSpPr>
        <p:grpSpPr>
          <a:xfrm>
            <a:off x="1621816" y="1827515"/>
            <a:ext cx="3393711" cy="998020"/>
            <a:chOff x="-2" y="-105"/>
            <a:chExt cx="821400" cy="241556"/>
          </a:xfrm>
        </p:grpSpPr>
        <p:sp>
          <p:nvSpPr>
            <p:cNvPr id="34" name="Google Shape;125;p15"/>
            <p:cNvSpPr/>
            <p:nvPr/>
          </p:nvSpPr>
          <p:spPr>
            <a:xfrm>
              <a:off x="0" y="0"/>
              <a:ext cx="821369" cy="241451"/>
            </a:xfrm>
            <a:custGeom>
              <a:avLst/>
              <a:gdLst/>
              <a:ahLst/>
              <a:cxnLst/>
              <a:rect l="l" t="t" r="r" b="b"/>
              <a:pathLst>
                <a:path w="821369" h="241451" extrusionOk="0">
                  <a:moveTo>
                    <a:pt x="31939" y="0"/>
                  </a:moveTo>
                  <a:lnTo>
                    <a:pt x="789430" y="0"/>
                  </a:lnTo>
                  <a:cubicBezTo>
                    <a:pt x="807070" y="0"/>
                    <a:pt x="821369" y="14299"/>
                    <a:pt x="821369" y="31939"/>
                  </a:cubicBezTo>
                  <a:lnTo>
                    <a:pt x="821369" y="209513"/>
                  </a:lnTo>
                  <a:cubicBezTo>
                    <a:pt x="821369" y="227152"/>
                    <a:pt x="807070" y="241451"/>
                    <a:pt x="789430" y="241451"/>
                  </a:cubicBezTo>
                  <a:lnTo>
                    <a:pt x="31939" y="241451"/>
                  </a:lnTo>
                  <a:cubicBezTo>
                    <a:pt x="14299" y="241451"/>
                    <a:pt x="0" y="227152"/>
                    <a:pt x="0" y="209513"/>
                  </a:cubicBezTo>
                  <a:lnTo>
                    <a:pt x="0" y="31939"/>
                  </a:lnTo>
                  <a:cubicBezTo>
                    <a:pt x="0" y="14299"/>
                    <a:pt x="14299" y="0"/>
                    <a:pt x="31939"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6;p15"/>
            <p:cNvSpPr txBox="1"/>
            <p:nvPr/>
          </p:nvSpPr>
          <p:spPr>
            <a:xfrm>
              <a:off x="-2" y="-105"/>
              <a:ext cx="821400" cy="241500"/>
            </a:xfrm>
            <a:prstGeom prst="rect">
              <a:avLst/>
            </a:prstGeom>
            <a:noFill/>
            <a:ln>
              <a:noFill/>
            </a:ln>
          </p:spPr>
          <p:txBody>
            <a:bodyPr spcFirstLastPara="1" wrap="square" lIns="254000" tIns="254000" rIns="254000" bIns="254000" anchor="ctr" anchorCtr="0">
              <a:noAutofit/>
            </a:bodyPr>
            <a:lstStyle/>
            <a:p>
              <a:pPr lvl="0" algn="ctr">
                <a:lnSpc>
                  <a:spcPct val="140000"/>
                </a:lnSpc>
              </a:pPr>
              <a:r>
                <a:rPr lang="fr-FR" sz="2000" b="1" dirty="0" smtClean="0">
                  <a:solidFill>
                    <a:srgbClr val="FFFFFF"/>
                  </a:solidFill>
                  <a:latin typeface="Poppins"/>
                  <a:ea typeface="Poppins"/>
                  <a:cs typeface="Poppins"/>
                  <a:sym typeface="Poppins"/>
                </a:rPr>
                <a:t>Dans </a:t>
              </a:r>
              <a:r>
                <a:rPr lang="fr-FR" sz="2000" b="1" dirty="0">
                  <a:solidFill>
                    <a:srgbClr val="FFFFFF"/>
                  </a:solidFill>
                  <a:latin typeface="Poppins"/>
                  <a:ea typeface="Poppins"/>
                  <a:cs typeface="Poppins"/>
                  <a:sym typeface="Poppins"/>
                </a:rPr>
                <a:t>l'aménagement du territoire </a:t>
              </a:r>
              <a:endParaRPr sz="1200" dirty="0"/>
            </a:p>
          </p:txBody>
        </p:sp>
      </p:grpSp>
      <p:grpSp>
        <p:nvGrpSpPr>
          <p:cNvPr id="38" name="Google Shape;127;p15"/>
          <p:cNvGrpSpPr/>
          <p:nvPr/>
        </p:nvGrpSpPr>
        <p:grpSpPr>
          <a:xfrm>
            <a:off x="6932588" y="1827283"/>
            <a:ext cx="3332974" cy="998021"/>
            <a:chOff x="0" y="-106"/>
            <a:chExt cx="806700" cy="241557"/>
          </a:xfrm>
        </p:grpSpPr>
        <p:sp>
          <p:nvSpPr>
            <p:cNvPr id="39" name="Google Shape;128;p15"/>
            <p:cNvSpPr/>
            <p:nvPr/>
          </p:nvSpPr>
          <p:spPr>
            <a:xfrm>
              <a:off x="0" y="0"/>
              <a:ext cx="806552" cy="241451"/>
            </a:xfrm>
            <a:custGeom>
              <a:avLst/>
              <a:gdLst/>
              <a:ahLst/>
              <a:cxnLst/>
              <a:rect l="l" t="t" r="r" b="b"/>
              <a:pathLst>
                <a:path w="806552" h="241451" extrusionOk="0">
                  <a:moveTo>
                    <a:pt x="32526" y="0"/>
                  </a:moveTo>
                  <a:lnTo>
                    <a:pt x="774026" y="0"/>
                  </a:lnTo>
                  <a:cubicBezTo>
                    <a:pt x="791990" y="0"/>
                    <a:pt x="806552" y="14562"/>
                    <a:pt x="806552" y="32526"/>
                  </a:cubicBezTo>
                  <a:lnTo>
                    <a:pt x="806552" y="208926"/>
                  </a:lnTo>
                  <a:cubicBezTo>
                    <a:pt x="806552" y="217552"/>
                    <a:pt x="803125" y="225825"/>
                    <a:pt x="797025" y="231925"/>
                  </a:cubicBezTo>
                  <a:cubicBezTo>
                    <a:pt x="790926" y="238025"/>
                    <a:pt x="782653" y="241451"/>
                    <a:pt x="774026" y="241451"/>
                  </a:cubicBezTo>
                  <a:lnTo>
                    <a:pt x="32526" y="241451"/>
                  </a:lnTo>
                  <a:cubicBezTo>
                    <a:pt x="23899" y="241451"/>
                    <a:pt x="15626" y="238025"/>
                    <a:pt x="9527" y="231925"/>
                  </a:cubicBezTo>
                  <a:cubicBezTo>
                    <a:pt x="3427" y="225825"/>
                    <a:pt x="0" y="217552"/>
                    <a:pt x="0" y="208926"/>
                  </a:cubicBezTo>
                  <a:lnTo>
                    <a:pt x="0" y="32526"/>
                  </a:lnTo>
                  <a:cubicBezTo>
                    <a:pt x="0" y="23899"/>
                    <a:pt x="3427" y="15626"/>
                    <a:pt x="9527" y="9527"/>
                  </a:cubicBezTo>
                  <a:cubicBezTo>
                    <a:pt x="15626" y="3427"/>
                    <a:pt x="23899" y="0"/>
                    <a:pt x="32526"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9;p15"/>
            <p:cNvSpPr txBox="1"/>
            <p:nvPr/>
          </p:nvSpPr>
          <p:spPr>
            <a:xfrm>
              <a:off x="0" y="-106"/>
              <a:ext cx="806700" cy="241500"/>
            </a:xfrm>
            <a:prstGeom prst="rect">
              <a:avLst/>
            </a:prstGeom>
            <a:noFill/>
            <a:ln>
              <a:noFill/>
            </a:ln>
          </p:spPr>
          <p:txBody>
            <a:bodyPr spcFirstLastPara="1" wrap="square" lIns="254000" tIns="254000" rIns="254000" bIns="254000" anchor="ctr" anchorCtr="0">
              <a:noAutofit/>
            </a:bodyPr>
            <a:lstStyle/>
            <a:p>
              <a:pPr lvl="0" algn="ctr">
                <a:lnSpc>
                  <a:spcPct val="140000"/>
                </a:lnSpc>
              </a:pPr>
              <a:r>
                <a:rPr lang="en-US" sz="2300" b="1" dirty="0" err="1" smtClean="0">
                  <a:solidFill>
                    <a:srgbClr val="FFFFFF"/>
                  </a:solidFill>
                  <a:latin typeface="Poppins"/>
                  <a:ea typeface="Poppins"/>
                  <a:cs typeface="Poppins"/>
                  <a:sym typeface="Poppins"/>
                </a:rPr>
                <a:t>Dans</a:t>
              </a:r>
              <a:r>
                <a:rPr lang="en-US" sz="2300" b="1" dirty="0" smtClean="0">
                  <a:solidFill>
                    <a:srgbClr val="FFFFFF"/>
                  </a:solidFill>
                  <a:latin typeface="Poppins"/>
                  <a:ea typeface="Poppins"/>
                  <a:cs typeface="Poppins"/>
                  <a:sym typeface="Poppins"/>
                </a:rPr>
                <a:t> </a:t>
              </a:r>
              <a:r>
                <a:rPr lang="en-US" sz="2300" b="1" dirty="0">
                  <a:solidFill>
                    <a:srgbClr val="FFFFFF"/>
                  </a:solidFill>
                  <a:latin typeface="Poppins"/>
                  <a:ea typeface="Poppins"/>
                  <a:cs typeface="Poppins"/>
                  <a:sym typeface="Poppins"/>
                </a:rPr>
                <a:t>les transports  </a:t>
              </a:r>
              <a:endParaRPr dirty="0"/>
            </a:p>
          </p:txBody>
        </p:sp>
      </p:grpSp>
      <p:grpSp>
        <p:nvGrpSpPr>
          <p:cNvPr id="41" name="Google Shape;133;p15"/>
          <p:cNvGrpSpPr/>
          <p:nvPr/>
        </p:nvGrpSpPr>
        <p:grpSpPr>
          <a:xfrm>
            <a:off x="12349211" y="1827281"/>
            <a:ext cx="3332974" cy="997787"/>
            <a:chOff x="0" y="-3"/>
            <a:chExt cx="806700" cy="241500"/>
          </a:xfrm>
        </p:grpSpPr>
        <p:sp>
          <p:nvSpPr>
            <p:cNvPr id="42" name="Google Shape;134;p15"/>
            <p:cNvSpPr/>
            <p:nvPr/>
          </p:nvSpPr>
          <p:spPr>
            <a:xfrm>
              <a:off x="0" y="0"/>
              <a:ext cx="806552" cy="241451"/>
            </a:xfrm>
            <a:custGeom>
              <a:avLst/>
              <a:gdLst/>
              <a:ahLst/>
              <a:cxnLst/>
              <a:rect l="l" t="t" r="r" b="b"/>
              <a:pathLst>
                <a:path w="806552" h="241451" extrusionOk="0">
                  <a:moveTo>
                    <a:pt x="32526" y="0"/>
                  </a:moveTo>
                  <a:lnTo>
                    <a:pt x="774026" y="0"/>
                  </a:lnTo>
                  <a:cubicBezTo>
                    <a:pt x="791990" y="0"/>
                    <a:pt x="806552" y="14562"/>
                    <a:pt x="806552" y="32526"/>
                  </a:cubicBezTo>
                  <a:lnTo>
                    <a:pt x="806552" y="208926"/>
                  </a:lnTo>
                  <a:cubicBezTo>
                    <a:pt x="806552" y="217552"/>
                    <a:pt x="803125" y="225825"/>
                    <a:pt x="797025" y="231925"/>
                  </a:cubicBezTo>
                  <a:cubicBezTo>
                    <a:pt x="790926" y="238025"/>
                    <a:pt x="782653" y="241451"/>
                    <a:pt x="774026" y="241451"/>
                  </a:cubicBezTo>
                  <a:lnTo>
                    <a:pt x="32526" y="241451"/>
                  </a:lnTo>
                  <a:cubicBezTo>
                    <a:pt x="23899" y="241451"/>
                    <a:pt x="15626" y="238025"/>
                    <a:pt x="9527" y="231925"/>
                  </a:cubicBezTo>
                  <a:cubicBezTo>
                    <a:pt x="3427" y="225825"/>
                    <a:pt x="0" y="217552"/>
                    <a:pt x="0" y="208926"/>
                  </a:cubicBezTo>
                  <a:lnTo>
                    <a:pt x="0" y="32526"/>
                  </a:lnTo>
                  <a:cubicBezTo>
                    <a:pt x="0" y="23899"/>
                    <a:pt x="3427" y="15626"/>
                    <a:pt x="9527" y="9527"/>
                  </a:cubicBezTo>
                  <a:cubicBezTo>
                    <a:pt x="15626" y="3427"/>
                    <a:pt x="23899" y="0"/>
                    <a:pt x="32526"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5;p15"/>
            <p:cNvSpPr txBox="1"/>
            <p:nvPr/>
          </p:nvSpPr>
          <p:spPr>
            <a:xfrm>
              <a:off x="0" y="-3"/>
              <a:ext cx="806700" cy="241500"/>
            </a:xfrm>
            <a:prstGeom prst="rect">
              <a:avLst/>
            </a:prstGeom>
            <a:noFill/>
            <a:ln>
              <a:noFill/>
            </a:ln>
          </p:spPr>
          <p:txBody>
            <a:bodyPr spcFirstLastPara="1" wrap="square" lIns="254000" tIns="254000" rIns="254000" bIns="254000" anchor="ctr" anchorCtr="0">
              <a:noAutofit/>
            </a:bodyPr>
            <a:lstStyle/>
            <a:p>
              <a:pPr lvl="0" algn="ctr">
                <a:lnSpc>
                  <a:spcPct val="140000"/>
                </a:lnSpc>
              </a:pPr>
              <a:r>
                <a:rPr lang="en-US" sz="2300" b="1" dirty="0" err="1" smtClean="0">
                  <a:solidFill>
                    <a:srgbClr val="FFFFFF"/>
                  </a:solidFill>
                  <a:latin typeface="Poppins"/>
                  <a:ea typeface="Poppins"/>
                  <a:cs typeface="Poppins"/>
                  <a:sym typeface="Poppins"/>
                </a:rPr>
                <a:t>Dans</a:t>
              </a:r>
              <a:r>
                <a:rPr lang="en-US" sz="2300" b="1" dirty="0" smtClean="0">
                  <a:solidFill>
                    <a:srgbClr val="FFFFFF"/>
                  </a:solidFill>
                  <a:latin typeface="Poppins"/>
                  <a:ea typeface="Poppins"/>
                  <a:cs typeface="Poppins"/>
                  <a:sym typeface="Poppins"/>
                </a:rPr>
                <a:t> </a:t>
              </a:r>
              <a:r>
                <a:rPr lang="en-US" sz="2300" b="1" dirty="0">
                  <a:solidFill>
                    <a:srgbClr val="FFFFFF"/>
                  </a:solidFill>
                  <a:latin typeface="Poppins"/>
                  <a:ea typeface="Poppins"/>
                  <a:cs typeface="Poppins"/>
                  <a:sym typeface="Poppins"/>
                </a:rPr>
                <a:t>la santé </a:t>
              </a:r>
              <a:endParaRPr dirty="0"/>
            </a:p>
          </p:txBody>
        </p:sp>
      </p:grpSp>
      <p:cxnSp>
        <p:nvCxnSpPr>
          <p:cNvPr id="44" name="Google Shape;136;p15"/>
          <p:cNvCxnSpPr>
            <a:stCxn id="35" idx="3"/>
            <a:endCxn id="40" idx="1"/>
          </p:cNvCxnSpPr>
          <p:nvPr/>
        </p:nvCxnSpPr>
        <p:spPr>
          <a:xfrm flipV="1">
            <a:off x="5015527" y="2326176"/>
            <a:ext cx="1917061" cy="234"/>
          </a:xfrm>
          <a:prstGeom prst="straightConnector1">
            <a:avLst/>
          </a:prstGeom>
          <a:noFill/>
          <a:ln w="9525" cap="flat" cmpd="sng">
            <a:solidFill>
              <a:srgbClr val="00569E"/>
            </a:solidFill>
            <a:prstDash val="solid"/>
            <a:round/>
            <a:headEnd type="none" w="sm" len="sm"/>
            <a:tailEnd type="none" w="sm" len="sm"/>
          </a:ln>
        </p:spPr>
      </p:cxnSp>
      <p:cxnSp>
        <p:nvCxnSpPr>
          <p:cNvPr id="48" name="Google Shape;136;p15"/>
          <p:cNvCxnSpPr>
            <a:endCxn id="43" idx="1"/>
          </p:cNvCxnSpPr>
          <p:nvPr/>
        </p:nvCxnSpPr>
        <p:spPr>
          <a:xfrm>
            <a:off x="10265562" y="2313943"/>
            <a:ext cx="2083649" cy="12232"/>
          </a:xfrm>
          <a:prstGeom prst="straightConnector1">
            <a:avLst/>
          </a:prstGeom>
          <a:noFill/>
          <a:ln w="9525" cap="flat" cmpd="sng">
            <a:solidFill>
              <a:srgbClr val="00569E"/>
            </a:solidFill>
            <a:prstDash val="solid"/>
            <a:round/>
            <a:headEnd type="none" w="sm" len="sm"/>
            <a:tailEnd type="none" w="sm" len="sm"/>
          </a:ln>
        </p:spPr>
      </p:cxnSp>
      <p:sp>
        <p:nvSpPr>
          <p:cNvPr id="8" name="ZoneTexte 7"/>
          <p:cNvSpPr txBox="1"/>
          <p:nvPr/>
        </p:nvSpPr>
        <p:spPr>
          <a:xfrm>
            <a:off x="1671140" y="3326516"/>
            <a:ext cx="3421118" cy="5968813"/>
          </a:xfrm>
          <a:prstGeom prst="rect">
            <a:avLst/>
          </a:prstGeom>
          <a:noFill/>
        </p:spPr>
        <p:txBody>
          <a:bodyPr wrap="square" rtlCol="0">
            <a:spAutoFit/>
          </a:bodyPr>
          <a:lstStyle/>
          <a:p>
            <a:pPr algn="just"/>
            <a:r>
              <a:rPr lang="fr-FR" sz="2299" dirty="0">
                <a:latin typeface="Poppins"/>
                <a:ea typeface="Poppins"/>
                <a:cs typeface="Poppins"/>
              </a:rPr>
              <a:t>Exemple : le cadastre : Le cadastre un document dressant l’état de la propriété foncière d’un </a:t>
            </a:r>
            <a:r>
              <a:rPr lang="fr-FR" sz="2299" dirty="0" smtClean="0">
                <a:latin typeface="Poppins"/>
                <a:ea typeface="Poppins"/>
                <a:cs typeface="Poppins"/>
              </a:rPr>
              <a:t>territoire.</a:t>
            </a:r>
          </a:p>
          <a:p>
            <a:pPr lvl="0" algn="just"/>
            <a:r>
              <a:rPr lang="fr-FR" sz="2299" dirty="0">
                <a:latin typeface="Poppins"/>
                <a:ea typeface="Poppins"/>
                <a:cs typeface="Poppins"/>
              </a:rPr>
              <a:t>-</a:t>
            </a:r>
            <a:r>
              <a:rPr lang="fr-FR" sz="2299" dirty="0">
                <a:latin typeface="Poppins"/>
                <a:ea typeface="Poppins"/>
                <a:cs typeface="Poppins"/>
              </a:rPr>
              <a:t>On pourra parler de Géo-portail est un portail Web public permettant l'accès à des services de recherche et de visualisation de données géographiques ou géo-localisées.</a:t>
            </a:r>
            <a:endParaRPr lang="en-US" sz="2299" dirty="0">
              <a:latin typeface="Poppins"/>
              <a:ea typeface="Poppins"/>
              <a:cs typeface="Poppins"/>
            </a:endParaRPr>
          </a:p>
          <a:p>
            <a:pPr algn="just"/>
            <a:endParaRPr lang="en-US" dirty="0"/>
          </a:p>
        </p:txBody>
      </p:sp>
      <p:sp>
        <p:nvSpPr>
          <p:cNvPr id="53" name="ZoneTexte 52"/>
          <p:cNvSpPr txBox="1"/>
          <p:nvPr/>
        </p:nvSpPr>
        <p:spPr>
          <a:xfrm>
            <a:off x="12336671" y="3179371"/>
            <a:ext cx="3421118" cy="5968813"/>
          </a:xfrm>
          <a:prstGeom prst="rect">
            <a:avLst/>
          </a:prstGeom>
          <a:noFill/>
        </p:spPr>
        <p:txBody>
          <a:bodyPr wrap="square" rtlCol="0">
            <a:spAutoFit/>
          </a:bodyPr>
          <a:lstStyle/>
          <a:p>
            <a:pPr algn="just"/>
            <a:r>
              <a:rPr lang="fr-FR" sz="2299" dirty="0">
                <a:latin typeface="Poppins"/>
                <a:ea typeface="Poppins"/>
                <a:cs typeface="Poppins"/>
              </a:rPr>
              <a:t>-</a:t>
            </a:r>
            <a:r>
              <a:rPr lang="fr-FR" sz="2299" dirty="0" smtClean="0">
                <a:latin typeface="Poppins"/>
                <a:ea typeface="Poppins"/>
                <a:cs typeface="Poppins"/>
              </a:rPr>
              <a:t>L'informatique </a:t>
            </a:r>
            <a:r>
              <a:rPr lang="fr-FR" sz="2299" dirty="0">
                <a:latin typeface="Poppins"/>
                <a:ea typeface="Poppins"/>
                <a:cs typeface="Poppins"/>
              </a:rPr>
              <a:t>durable, la green </a:t>
            </a:r>
            <a:r>
              <a:rPr lang="fr-FR" sz="2299" dirty="0" err="1">
                <a:latin typeface="Poppins"/>
                <a:ea typeface="Poppins"/>
                <a:cs typeface="Poppins"/>
              </a:rPr>
              <a:t>computing</a:t>
            </a:r>
            <a:r>
              <a:rPr lang="fr-FR" sz="2299" dirty="0">
                <a:latin typeface="Poppins"/>
                <a:ea typeface="Poppins"/>
                <a:cs typeface="Poppins"/>
              </a:rPr>
              <a:t>, ou green IT, ou green information </a:t>
            </a:r>
            <a:r>
              <a:rPr lang="fr-FR" sz="2299" dirty="0" err="1">
                <a:latin typeface="Poppins"/>
                <a:ea typeface="Poppins"/>
                <a:cs typeface="Poppins"/>
              </a:rPr>
              <a:t>technology</a:t>
            </a:r>
            <a:r>
              <a:rPr lang="fr-FR" sz="2299" dirty="0">
                <a:latin typeface="Poppins"/>
                <a:ea typeface="Poppins"/>
                <a:cs typeface="Poppins"/>
              </a:rPr>
              <a:t> ou informatique verte, est un concept qui vise à réduire l'empreinte écologique, économique, et sociale des technologies de l'information et de la communication (TIC).</a:t>
            </a:r>
            <a:endParaRPr lang="en-US" sz="2299" dirty="0">
              <a:latin typeface="Poppins"/>
              <a:ea typeface="Poppins"/>
              <a:cs typeface="Poppins"/>
            </a:endParaRPr>
          </a:p>
        </p:txBody>
      </p:sp>
      <p:sp>
        <p:nvSpPr>
          <p:cNvPr id="54" name="ZoneTexte 53"/>
          <p:cNvSpPr txBox="1"/>
          <p:nvPr/>
        </p:nvSpPr>
        <p:spPr>
          <a:xfrm>
            <a:off x="6844444" y="3326515"/>
            <a:ext cx="3421118" cy="5614999"/>
          </a:xfrm>
          <a:prstGeom prst="rect">
            <a:avLst/>
          </a:prstGeom>
          <a:noFill/>
        </p:spPr>
        <p:txBody>
          <a:bodyPr wrap="square" rtlCol="0">
            <a:spAutoFit/>
          </a:bodyPr>
          <a:lstStyle/>
          <a:p>
            <a:pPr algn="just"/>
            <a:r>
              <a:rPr lang="fr-FR" sz="2299" dirty="0">
                <a:latin typeface="Poppins"/>
                <a:ea typeface="Poppins"/>
                <a:cs typeface="Poppins"/>
              </a:rPr>
              <a:t>-</a:t>
            </a:r>
            <a:r>
              <a:rPr lang="fr-FR" sz="2299" dirty="0" smtClean="0">
                <a:latin typeface="Poppins"/>
                <a:ea typeface="Poppins"/>
                <a:cs typeface="Poppins"/>
              </a:rPr>
              <a:t>Billettique</a:t>
            </a:r>
            <a:endParaRPr lang="fr-FR" sz="2299" dirty="0">
              <a:latin typeface="Poppins"/>
              <a:ea typeface="Poppins"/>
              <a:cs typeface="Poppins"/>
            </a:endParaRPr>
          </a:p>
          <a:p>
            <a:pPr algn="just"/>
            <a:r>
              <a:rPr lang="fr-FR" sz="2299" dirty="0">
                <a:latin typeface="Poppins"/>
                <a:ea typeface="Poppins"/>
                <a:cs typeface="Poppins"/>
              </a:rPr>
              <a:t>-</a:t>
            </a:r>
            <a:r>
              <a:rPr lang="fr-FR" sz="2299" dirty="0" smtClean="0">
                <a:latin typeface="Poppins"/>
                <a:ea typeface="Poppins"/>
                <a:cs typeface="Poppins"/>
              </a:rPr>
              <a:t>Borne </a:t>
            </a:r>
            <a:r>
              <a:rPr lang="fr-FR" sz="2299" dirty="0">
                <a:latin typeface="Poppins"/>
                <a:ea typeface="Poppins"/>
                <a:cs typeface="Poppins"/>
              </a:rPr>
              <a:t>d'information : une borne interactive est un terminal informatique mis à la disposition du public pour fournir un accès à des réseaux d'information. Elle peut offrir de nombreux services ciblés tels que la billetterie. </a:t>
            </a:r>
            <a:endParaRPr lang="fr-FR" sz="2299" dirty="0" smtClean="0">
              <a:latin typeface="Poppins"/>
              <a:ea typeface="Poppins"/>
              <a:cs typeface="Poppins"/>
            </a:endParaRPr>
          </a:p>
          <a:p>
            <a:pPr lvl="0" algn="just"/>
            <a:r>
              <a:rPr lang="fr-FR" sz="2299" dirty="0" smtClean="0">
                <a:latin typeface="Poppins"/>
                <a:ea typeface="Poppins"/>
                <a:cs typeface="Poppins"/>
              </a:rPr>
              <a:t>-</a:t>
            </a:r>
            <a:r>
              <a:rPr lang="fr-FR" sz="2299" dirty="0" err="1" smtClean="0">
                <a:latin typeface="Poppins"/>
                <a:ea typeface="Poppins"/>
                <a:cs typeface="Poppins"/>
              </a:rPr>
              <a:t>Géo-localisation</a:t>
            </a:r>
            <a:r>
              <a:rPr lang="fr-FR" sz="2299" dirty="0" smtClean="0">
                <a:latin typeface="Poppins"/>
                <a:ea typeface="Poppins"/>
                <a:cs typeface="Poppins"/>
              </a:rPr>
              <a:t> </a:t>
            </a:r>
            <a:r>
              <a:rPr lang="fr-FR" sz="2299" dirty="0">
                <a:latin typeface="Poppins"/>
                <a:ea typeface="Poppins"/>
                <a:cs typeface="Poppins"/>
              </a:rPr>
              <a:t>par satellite, GSM, WIFI, …</a:t>
            </a:r>
            <a:endParaRPr lang="en-US" sz="2299" dirty="0">
              <a:latin typeface="Poppins"/>
              <a:ea typeface="Poppins"/>
              <a:cs typeface="Poppins"/>
            </a:endParaRPr>
          </a:p>
          <a:p>
            <a:pPr algn="just"/>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35"/>
        <p:cNvGrpSpPr/>
        <p:nvPr/>
      </p:nvGrpSpPr>
      <p:grpSpPr>
        <a:xfrm>
          <a:off x="0" y="0"/>
          <a:ext cx="0" cy="0"/>
          <a:chOff x="0" y="0"/>
          <a:chExt cx="0" cy="0"/>
        </a:xfrm>
      </p:grpSpPr>
      <p:grpSp>
        <p:nvGrpSpPr>
          <p:cNvPr id="236" name="Google Shape;236;p20"/>
          <p:cNvGrpSpPr/>
          <p:nvPr/>
        </p:nvGrpSpPr>
        <p:grpSpPr>
          <a:xfrm>
            <a:off x="0" y="2096304"/>
            <a:ext cx="18288000" cy="8190696"/>
            <a:chOff x="0" y="-38100"/>
            <a:chExt cx="5121047" cy="1244165"/>
          </a:xfrm>
        </p:grpSpPr>
        <p:sp>
          <p:nvSpPr>
            <p:cNvPr id="237" name="Google Shape;237;p20"/>
            <p:cNvSpPr/>
            <p:nvPr/>
          </p:nvSpPr>
          <p:spPr>
            <a:xfrm>
              <a:off x="0" y="0"/>
              <a:ext cx="5121047" cy="1206065"/>
            </a:xfrm>
            <a:custGeom>
              <a:avLst/>
              <a:gdLst/>
              <a:ahLst/>
              <a:cxnLst/>
              <a:rect l="l" t="t" r="r" b="b"/>
              <a:pathLst>
                <a:path w="5121047" h="1206065" extrusionOk="0">
                  <a:moveTo>
                    <a:pt x="0" y="0"/>
                  </a:moveTo>
                  <a:lnTo>
                    <a:pt x="5121047" y="0"/>
                  </a:lnTo>
                  <a:lnTo>
                    <a:pt x="5121047" y="1206065"/>
                  </a:lnTo>
                  <a:lnTo>
                    <a:pt x="0" y="1206065"/>
                  </a:lnTo>
                  <a:close/>
                </a:path>
              </a:pathLst>
            </a:custGeom>
            <a:solidFill>
              <a:srgbClr val="145DA0"/>
            </a:solidFill>
            <a:ln>
              <a:noFill/>
            </a:ln>
          </p:spPr>
        </p:sp>
        <p:sp>
          <p:nvSpPr>
            <p:cNvPr id="238" name="Google Shape;238;p20"/>
            <p:cNvSpPr txBox="1"/>
            <p:nvPr/>
          </p:nvSpPr>
          <p:spPr>
            <a:xfrm>
              <a:off x="0" y="-38100"/>
              <a:ext cx="5121047" cy="124416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1" name="Google Shape;241;p20"/>
          <p:cNvSpPr txBox="1"/>
          <p:nvPr/>
        </p:nvSpPr>
        <p:spPr>
          <a:xfrm>
            <a:off x="959299" y="389718"/>
            <a:ext cx="16369399" cy="2031325"/>
          </a:xfrm>
          <a:prstGeom prst="rect">
            <a:avLst/>
          </a:prstGeom>
          <a:noFill/>
          <a:ln>
            <a:noFill/>
          </a:ln>
        </p:spPr>
        <p:txBody>
          <a:bodyPr spcFirstLastPara="1" wrap="square" lIns="0" tIns="0" rIns="0" bIns="0" anchor="t" anchorCtr="0">
            <a:spAutoFit/>
          </a:bodyPr>
          <a:lstStyle/>
          <a:p>
            <a:pPr lvl="0" algn="ctr"/>
            <a:r>
              <a:rPr lang="fr-FR" sz="6600" b="1" dirty="0" smtClean="0">
                <a:solidFill>
                  <a:srgbClr val="00569E"/>
                </a:solidFill>
                <a:latin typeface="Poppins"/>
                <a:ea typeface="Poppins"/>
                <a:cs typeface="Poppins"/>
              </a:rPr>
              <a:t>OUTILS ET SERVICES DE TIC FOURNIS PAR DES ENTREPRISES MAJEURES</a:t>
            </a:r>
            <a:endParaRPr lang="fr-FR" sz="6600" b="1" dirty="0">
              <a:solidFill>
                <a:srgbClr val="00569E"/>
              </a:solidFill>
              <a:latin typeface="Poppins"/>
              <a:ea typeface="Poppins"/>
              <a:cs typeface="Poppins"/>
            </a:endParaRPr>
          </a:p>
        </p:txBody>
      </p:sp>
      <p:sp>
        <p:nvSpPr>
          <p:cNvPr id="4" name="ZoneTexte 3"/>
          <p:cNvSpPr txBox="1"/>
          <p:nvPr/>
        </p:nvSpPr>
        <p:spPr>
          <a:xfrm>
            <a:off x="344425" y="3168854"/>
            <a:ext cx="4464050" cy="566309"/>
          </a:xfrm>
          <a:prstGeom prst="rect">
            <a:avLst/>
          </a:prstGeom>
          <a:noFill/>
        </p:spPr>
        <p:txBody>
          <a:bodyPr wrap="square" rtlCol="0">
            <a:spAutoFit/>
          </a:bodyPr>
          <a:lstStyle/>
          <a:p>
            <a:pPr>
              <a:lnSpc>
                <a:spcPct val="140005"/>
              </a:lnSpc>
            </a:pPr>
            <a:r>
              <a:rPr lang="en-US" sz="2400" b="1" dirty="0">
                <a:solidFill>
                  <a:srgbClr val="FFFFFF"/>
                </a:solidFill>
                <a:latin typeface="Poppins"/>
                <a:ea typeface="Poppins"/>
                <a:cs typeface="Poppins"/>
              </a:rPr>
              <a:t>GOOGLE ET SES SERVICES </a:t>
            </a:r>
            <a:endParaRPr lang="en-US" sz="2400" b="1" dirty="0">
              <a:solidFill>
                <a:srgbClr val="FFFFFF"/>
              </a:solidFill>
              <a:latin typeface="Poppins"/>
              <a:ea typeface="Poppins"/>
              <a:cs typeface="Poppins"/>
            </a:endParaRPr>
          </a:p>
        </p:txBody>
      </p:sp>
      <p:sp>
        <p:nvSpPr>
          <p:cNvPr id="5" name="Moins 4"/>
          <p:cNvSpPr/>
          <p:nvPr/>
        </p:nvSpPr>
        <p:spPr>
          <a:xfrm>
            <a:off x="-741054" y="3592015"/>
            <a:ext cx="5754491" cy="173421"/>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oins 25"/>
          <p:cNvSpPr/>
          <p:nvPr/>
        </p:nvSpPr>
        <p:spPr>
          <a:xfrm>
            <a:off x="11461531" y="3657808"/>
            <a:ext cx="3641835" cy="173421"/>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oins 26"/>
          <p:cNvSpPr/>
          <p:nvPr/>
        </p:nvSpPr>
        <p:spPr>
          <a:xfrm>
            <a:off x="5523294" y="3569624"/>
            <a:ext cx="5181495" cy="218201"/>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p:cNvSpPr txBox="1"/>
          <p:nvPr/>
        </p:nvSpPr>
        <p:spPr>
          <a:xfrm>
            <a:off x="6385034" y="3236935"/>
            <a:ext cx="4209393" cy="461665"/>
          </a:xfrm>
          <a:prstGeom prst="rect">
            <a:avLst/>
          </a:prstGeom>
          <a:noFill/>
        </p:spPr>
        <p:txBody>
          <a:bodyPr wrap="square" rtlCol="0">
            <a:spAutoFit/>
          </a:bodyPr>
          <a:lstStyle/>
          <a:p>
            <a:r>
              <a:rPr lang="fr-FR" sz="2400" b="1" dirty="0">
                <a:solidFill>
                  <a:srgbClr val="FFFFFF"/>
                </a:solidFill>
                <a:latin typeface="Poppins"/>
                <a:ea typeface="Poppins"/>
                <a:cs typeface="Poppins"/>
              </a:rPr>
              <a:t>Microsoft et ses Outils</a:t>
            </a:r>
            <a:r>
              <a:rPr lang="fr-FR" b="1" u="sng" dirty="0"/>
              <a:t> </a:t>
            </a:r>
            <a:endParaRPr lang="en-US" dirty="0"/>
          </a:p>
        </p:txBody>
      </p:sp>
      <p:sp>
        <p:nvSpPr>
          <p:cNvPr id="7" name="ZoneTexte 6"/>
          <p:cNvSpPr txBox="1"/>
          <p:nvPr/>
        </p:nvSpPr>
        <p:spPr>
          <a:xfrm>
            <a:off x="12312872" y="3059421"/>
            <a:ext cx="4303986" cy="677108"/>
          </a:xfrm>
          <a:prstGeom prst="rect">
            <a:avLst/>
          </a:prstGeom>
          <a:noFill/>
        </p:spPr>
        <p:txBody>
          <a:bodyPr wrap="square" rtlCol="0">
            <a:spAutoFit/>
          </a:bodyPr>
          <a:lstStyle/>
          <a:p>
            <a:r>
              <a:rPr lang="fr-FR" dirty="0"/>
              <a:t> </a:t>
            </a:r>
            <a:endParaRPr lang="en-US" dirty="0"/>
          </a:p>
          <a:p>
            <a:r>
              <a:rPr lang="fr-FR" sz="2400" b="1" dirty="0" smtClean="0">
                <a:solidFill>
                  <a:srgbClr val="FFFFFF"/>
                </a:solidFill>
                <a:latin typeface="Poppins"/>
                <a:ea typeface="Poppins"/>
                <a:cs typeface="Poppins"/>
              </a:rPr>
              <a:t>Git </a:t>
            </a:r>
            <a:r>
              <a:rPr lang="fr-FR" sz="2400" b="1" dirty="0">
                <a:solidFill>
                  <a:srgbClr val="FFFFFF"/>
                </a:solidFill>
                <a:latin typeface="Poppins"/>
                <a:ea typeface="Poppins"/>
                <a:cs typeface="Poppins"/>
              </a:rPr>
              <a:t>et </a:t>
            </a:r>
            <a:r>
              <a:rPr lang="fr-FR" sz="2400" b="1" dirty="0" err="1">
                <a:solidFill>
                  <a:srgbClr val="FFFFFF"/>
                </a:solidFill>
                <a:latin typeface="Poppins"/>
                <a:ea typeface="Poppins"/>
                <a:cs typeface="Poppins"/>
              </a:rPr>
              <a:t>GitHub</a:t>
            </a:r>
            <a:r>
              <a:rPr lang="fr-FR" dirty="0"/>
              <a:t> </a:t>
            </a:r>
            <a:endParaRPr lang="en-US" dirty="0"/>
          </a:p>
        </p:txBody>
      </p:sp>
      <p:sp>
        <p:nvSpPr>
          <p:cNvPr id="8" name="ZoneTexte 7"/>
          <p:cNvSpPr txBox="1"/>
          <p:nvPr/>
        </p:nvSpPr>
        <p:spPr>
          <a:xfrm>
            <a:off x="959299" y="3901394"/>
            <a:ext cx="3689131" cy="2431435"/>
          </a:xfrm>
          <a:prstGeom prst="rect">
            <a:avLst/>
          </a:prstGeom>
          <a:noFill/>
        </p:spPr>
        <p:txBody>
          <a:bodyPr wrap="square" rtlCol="0">
            <a:spAutoFit/>
          </a:bodyPr>
          <a:lstStyle/>
          <a:p>
            <a:pPr marL="342900" lvl="0" indent="-342900">
              <a:buClr>
                <a:schemeClr val="bg1"/>
              </a:buClr>
              <a:buFont typeface="Arial" pitchFamily="34" charset="0"/>
              <a:buChar char="•"/>
            </a:pPr>
            <a:r>
              <a:rPr lang="fr-FR" sz="2300" dirty="0">
                <a:solidFill>
                  <a:srgbClr val="FFFFFF"/>
                </a:solidFill>
                <a:latin typeface="Poppins"/>
                <a:ea typeface="Poppins"/>
                <a:cs typeface="Poppins"/>
              </a:rPr>
              <a:t>Google </a:t>
            </a:r>
            <a:r>
              <a:rPr lang="fr-FR" sz="2300" dirty="0" err="1">
                <a:solidFill>
                  <a:srgbClr val="FFFFFF"/>
                </a:solidFill>
                <a:latin typeface="Poppins"/>
                <a:ea typeface="Poppins"/>
                <a:cs typeface="Poppins"/>
              </a:rPr>
              <a:t>Search</a:t>
            </a:r>
            <a:r>
              <a:rPr lang="fr-FR" sz="2300" dirty="0">
                <a:solidFill>
                  <a:srgbClr val="FFFFFF"/>
                </a:solidFill>
                <a:latin typeface="Poppins"/>
                <a:ea typeface="Poppins"/>
                <a:cs typeface="Poppins"/>
              </a:rPr>
              <a:t> </a:t>
            </a:r>
            <a:endParaRPr lang="en-US" sz="2300" dirty="0">
              <a:solidFill>
                <a:srgbClr val="FFFFFF"/>
              </a:solidFill>
              <a:latin typeface="Poppins"/>
              <a:ea typeface="Poppins"/>
              <a:cs typeface="Poppins"/>
            </a:endParaRPr>
          </a:p>
          <a:p>
            <a:pPr marL="342900" lvl="0" indent="-342900">
              <a:buClr>
                <a:schemeClr val="bg1"/>
              </a:buClr>
              <a:buFont typeface="Arial" pitchFamily="34" charset="0"/>
              <a:buChar char="•"/>
            </a:pPr>
            <a:r>
              <a:rPr lang="fr-FR" sz="2300" dirty="0" smtClean="0">
                <a:solidFill>
                  <a:srgbClr val="FFFFFF"/>
                </a:solidFill>
                <a:latin typeface="Poppins"/>
                <a:ea typeface="Poppins"/>
                <a:cs typeface="Poppins"/>
              </a:rPr>
              <a:t>Google Drive </a:t>
            </a:r>
            <a:endParaRPr lang="en-US" sz="2300" dirty="0" smtClean="0">
              <a:solidFill>
                <a:srgbClr val="FFFFFF"/>
              </a:solidFill>
              <a:latin typeface="Poppins"/>
              <a:ea typeface="Poppins"/>
              <a:cs typeface="Poppins"/>
            </a:endParaRPr>
          </a:p>
          <a:p>
            <a:pPr marL="342900" lvl="0" indent="-342900">
              <a:buClr>
                <a:schemeClr val="bg1"/>
              </a:buClr>
              <a:buFont typeface="Arial" pitchFamily="34" charset="0"/>
              <a:buChar char="•"/>
            </a:pPr>
            <a:r>
              <a:rPr lang="fr-FR" sz="2300" dirty="0" smtClean="0">
                <a:solidFill>
                  <a:srgbClr val="FFFFFF"/>
                </a:solidFill>
                <a:latin typeface="Poppins"/>
                <a:ea typeface="Poppins"/>
                <a:cs typeface="Poppins"/>
              </a:rPr>
              <a:t>Gmail </a:t>
            </a:r>
            <a:endParaRPr lang="en-US" sz="2300" dirty="0" smtClean="0">
              <a:solidFill>
                <a:srgbClr val="FFFFFF"/>
              </a:solidFill>
              <a:latin typeface="Poppins"/>
              <a:ea typeface="Poppins"/>
              <a:cs typeface="Poppins"/>
            </a:endParaRPr>
          </a:p>
          <a:p>
            <a:pPr marL="342900" lvl="0" indent="-342900">
              <a:buClr>
                <a:schemeClr val="bg1"/>
              </a:buClr>
              <a:buFont typeface="Arial" pitchFamily="34" charset="0"/>
              <a:buChar char="•"/>
            </a:pPr>
            <a:r>
              <a:rPr lang="fr-FR" sz="2300" dirty="0" smtClean="0">
                <a:solidFill>
                  <a:srgbClr val="FFFFFF"/>
                </a:solidFill>
                <a:latin typeface="Poppins"/>
                <a:ea typeface="Poppins"/>
                <a:cs typeface="Poppins"/>
              </a:rPr>
              <a:t>Google </a:t>
            </a:r>
            <a:r>
              <a:rPr lang="fr-FR" sz="2300" dirty="0" err="1" smtClean="0">
                <a:solidFill>
                  <a:srgbClr val="FFFFFF"/>
                </a:solidFill>
                <a:latin typeface="Poppins"/>
                <a:ea typeface="Poppins"/>
                <a:cs typeface="Poppins"/>
              </a:rPr>
              <a:t>Meet</a:t>
            </a:r>
            <a:r>
              <a:rPr lang="fr-FR" sz="2300" dirty="0" smtClean="0">
                <a:solidFill>
                  <a:srgbClr val="FFFFFF"/>
                </a:solidFill>
                <a:latin typeface="Poppins"/>
                <a:ea typeface="Poppins"/>
                <a:cs typeface="Poppins"/>
              </a:rPr>
              <a:t> et Google Chat </a:t>
            </a:r>
            <a:endParaRPr lang="en-US" sz="2300" dirty="0" smtClean="0">
              <a:solidFill>
                <a:srgbClr val="FFFFFF"/>
              </a:solidFill>
              <a:latin typeface="Poppins"/>
              <a:ea typeface="Poppins"/>
              <a:cs typeface="Poppins"/>
            </a:endParaRPr>
          </a:p>
          <a:p>
            <a:pPr marL="342900" lvl="0" indent="-342900">
              <a:buClr>
                <a:schemeClr val="bg1"/>
              </a:buClr>
              <a:buFont typeface="Arial" pitchFamily="34" charset="0"/>
              <a:buChar char="•"/>
            </a:pPr>
            <a:r>
              <a:rPr lang="fr-FR" sz="2300" dirty="0" smtClean="0">
                <a:solidFill>
                  <a:srgbClr val="FFFFFF"/>
                </a:solidFill>
                <a:latin typeface="Poppins"/>
                <a:ea typeface="Poppins"/>
                <a:cs typeface="Poppins"/>
              </a:rPr>
              <a:t>Google Cloud </a:t>
            </a:r>
            <a:endParaRPr lang="en-US" sz="2300" dirty="0" smtClean="0">
              <a:solidFill>
                <a:srgbClr val="FFFFFF"/>
              </a:solidFill>
              <a:latin typeface="Poppins"/>
              <a:ea typeface="Poppins"/>
              <a:cs typeface="Poppins"/>
            </a:endParaRPr>
          </a:p>
          <a:p>
            <a:endParaRPr lang="en-US" dirty="0"/>
          </a:p>
        </p:txBody>
      </p:sp>
      <p:sp>
        <p:nvSpPr>
          <p:cNvPr id="9" name="ZoneTexte 8"/>
          <p:cNvSpPr txBox="1"/>
          <p:nvPr/>
        </p:nvSpPr>
        <p:spPr>
          <a:xfrm>
            <a:off x="344425" y="6967876"/>
            <a:ext cx="4669012" cy="1892826"/>
          </a:xfrm>
          <a:prstGeom prst="rect">
            <a:avLst/>
          </a:prstGeom>
          <a:noFill/>
          <a:ln>
            <a:solidFill>
              <a:schemeClr val="bg1"/>
            </a:solidFill>
          </a:ln>
        </p:spPr>
        <p:txBody>
          <a:bodyPr wrap="square" rtlCol="0">
            <a:spAutoFit/>
          </a:bodyPr>
          <a:lstStyle/>
          <a:p>
            <a:pPr>
              <a:buClr>
                <a:schemeClr val="bg1"/>
              </a:buClr>
            </a:pPr>
            <a:r>
              <a:rPr lang="fr-FR" sz="2400" b="1" u="sng" dirty="0">
                <a:solidFill>
                  <a:srgbClr val="FFFFFF"/>
                </a:solidFill>
                <a:latin typeface="Poppins"/>
                <a:ea typeface="Poppins"/>
                <a:cs typeface="Poppins"/>
              </a:rPr>
              <a:t>SES </a:t>
            </a:r>
            <a:r>
              <a:rPr lang="fr-FR" sz="2400" b="1" u="sng" dirty="0" smtClean="0">
                <a:solidFill>
                  <a:srgbClr val="FFFFFF"/>
                </a:solidFill>
                <a:latin typeface="Poppins"/>
                <a:ea typeface="Poppins"/>
                <a:cs typeface="Poppins"/>
              </a:rPr>
              <a:t>AVANTAGES:</a:t>
            </a:r>
          </a:p>
          <a:p>
            <a:pPr>
              <a:buClr>
                <a:schemeClr val="bg1"/>
              </a:buClr>
            </a:pPr>
            <a:endParaRPr lang="fr-FR" sz="2400" b="1" u="sng" dirty="0">
              <a:solidFill>
                <a:srgbClr val="FFFFFF"/>
              </a:solidFill>
              <a:latin typeface="Poppins"/>
              <a:ea typeface="Poppins"/>
              <a:cs typeface="Poppins"/>
            </a:endParaRPr>
          </a:p>
          <a:p>
            <a:pPr>
              <a:buClr>
                <a:schemeClr val="bg1"/>
              </a:buClr>
            </a:pPr>
            <a:r>
              <a:rPr lang="fr-FR" sz="2300" dirty="0" smtClean="0">
                <a:solidFill>
                  <a:srgbClr val="FFFFFF"/>
                </a:solidFill>
                <a:latin typeface="Poppins"/>
                <a:ea typeface="Poppins"/>
                <a:cs typeface="Poppins"/>
              </a:rPr>
              <a:t>Accessibilité Universelle .</a:t>
            </a:r>
            <a:endParaRPr lang="en-US" sz="2300" dirty="0" smtClean="0">
              <a:solidFill>
                <a:srgbClr val="FFFFFF"/>
              </a:solidFill>
              <a:latin typeface="Poppins"/>
              <a:ea typeface="Poppins"/>
              <a:cs typeface="Poppins"/>
            </a:endParaRPr>
          </a:p>
          <a:p>
            <a:pPr>
              <a:buClr>
                <a:schemeClr val="bg1"/>
              </a:buClr>
            </a:pPr>
            <a:r>
              <a:rPr lang="fr-FR" sz="2300" dirty="0" smtClean="0">
                <a:solidFill>
                  <a:srgbClr val="FFFFFF"/>
                </a:solidFill>
                <a:latin typeface="Poppins"/>
                <a:ea typeface="Poppins"/>
                <a:cs typeface="Poppins"/>
              </a:rPr>
              <a:t>Intégration des Services Collaboration </a:t>
            </a:r>
            <a:r>
              <a:rPr lang="fr-FR" sz="2300" dirty="0">
                <a:solidFill>
                  <a:srgbClr val="FFFFFF"/>
                </a:solidFill>
                <a:latin typeface="Poppins"/>
                <a:ea typeface="Poppins"/>
                <a:cs typeface="Poppins"/>
              </a:rPr>
              <a:t>en Temps Réel </a:t>
            </a:r>
            <a:r>
              <a:rPr lang="fr-FR" sz="2300" dirty="0">
                <a:solidFill>
                  <a:srgbClr val="FFFFFF"/>
                </a:solidFill>
                <a:latin typeface="Poppins"/>
                <a:ea typeface="Poppins"/>
                <a:cs typeface="Poppins"/>
              </a:rPr>
              <a:t>.</a:t>
            </a:r>
            <a:endParaRPr lang="en-US" dirty="0"/>
          </a:p>
        </p:txBody>
      </p:sp>
      <p:sp>
        <p:nvSpPr>
          <p:cNvPr id="33" name="ZoneTexte 32"/>
          <p:cNvSpPr txBox="1"/>
          <p:nvPr/>
        </p:nvSpPr>
        <p:spPr>
          <a:xfrm>
            <a:off x="6645164" y="3901393"/>
            <a:ext cx="3689131" cy="1862048"/>
          </a:xfrm>
          <a:prstGeom prst="rect">
            <a:avLst/>
          </a:prstGeom>
          <a:noFill/>
        </p:spPr>
        <p:txBody>
          <a:bodyPr wrap="square" rtlCol="0">
            <a:spAutoFit/>
          </a:bodyPr>
          <a:lstStyle/>
          <a:p>
            <a:pPr lvl="0">
              <a:buClr>
                <a:schemeClr val="bg1"/>
              </a:buClr>
            </a:pPr>
            <a:r>
              <a:rPr lang="en-US" sz="2300" dirty="0" smtClean="0">
                <a:solidFill>
                  <a:srgbClr val="FFFFFF"/>
                </a:solidFill>
                <a:latin typeface="Poppins"/>
                <a:ea typeface="Poppins"/>
                <a:cs typeface="Poppins"/>
              </a:rPr>
              <a:t>•Microsoft </a:t>
            </a:r>
            <a:r>
              <a:rPr lang="en-US" sz="2300" dirty="0">
                <a:solidFill>
                  <a:srgbClr val="FFFFFF"/>
                </a:solidFill>
                <a:latin typeface="Poppins"/>
                <a:ea typeface="Poppins"/>
                <a:cs typeface="Poppins"/>
              </a:rPr>
              <a:t>Office Suite </a:t>
            </a:r>
          </a:p>
          <a:p>
            <a:pPr lvl="0">
              <a:buClr>
                <a:schemeClr val="bg1"/>
              </a:buClr>
            </a:pPr>
            <a:r>
              <a:rPr lang="en-US" sz="2300" dirty="0" smtClean="0">
                <a:solidFill>
                  <a:srgbClr val="FFFFFF"/>
                </a:solidFill>
                <a:latin typeface="Poppins"/>
                <a:ea typeface="Poppins"/>
                <a:cs typeface="Poppins"/>
              </a:rPr>
              <a:t>•Microsoft </a:t>
            </a:r>
            <a:r>
              <a:rPr lang="en-US" sz="2300" dirty="0">
                <a:solidFill>
                  <a:srgbClr val="FFFFFF"/>
                </a:solidFill>
                <a:latin typeface="Poppins"/>
                <a:ea typeface="Poppins"/>
                <a:cs typeface="Poppins"/>
              </a:rPr>
              <a:t>Teams </a:t>
            </a:r>
          </a:p>
          <a:p>
            <a:pPr lvl="0">
              <a:buClr>
                <a:schemeClr val="bg1"/>
              </a:buClr>
            </a:pPr>
            <a:r>
              <a:rPr lang="en-US" sz="2300" dirty="0" smtClean="0">
                <a:solidFill>
                  <a:srgbClr val="FFFFFF"/>
                </a:solidFill>
                <a:latin typeface="Poppins"/>
                <a:ea typeface="Poppins"/>
                <a:cs typeface="Poppins"/>
              </a:rPr>
              <a:t>•</a:t>
            </a:r>
            <a:r>
              <a:rPr lang="en-US" sz="2300" dirty="0" err="1" smtClean="0">
                <a:solidFill>
                  <a:srgbClr val="FFFFFF"/>
                </a:solidFill>
                <a:latin typeface="Poppins"/>
                <a:ea typeface="Poppins"/>
                <a:cs typeface="Poppins"/>
              </a:rPr>
              <a:t>OneDrive</a:t>
            </a:r>
            <a:r>
              <a:rPr lang="en-US" sz="2300" dirty="0" smtClean="0">
                <a:solidFill>
                  <a:srgbClr val="FFFFFF"/>
                </a:solidFill>
                <a:latin typeface="Poppins"/>
                <a:ea typeface="Poppins"/>
                <a:cs typeface="Poppins"/>
              </a:rPr>
              <a:t> </a:t>
            </a:r>
            <a:endParaRPr lang="en-US" sz="2300" dirty="0">
              <a:solidFill>
                <a:srgbClr val="FFFFFF"/>
              </a:solidFill>
              <a:latin typeface="Poppins"/>
              <a:ea typeface="Poppins"/>
              <a:cs typeface="Poppins"/>
            </a:endParaRPr>
          </a:p>
          <a:p>
            <a:pPr lvl="0">
              <a:buClr>
                <a:schemeClr val="bg1"/>
              </a:buClr>
            </a:pPr>
            <a:r>
              <a:rPr lang="en-US" sz="2300" dirty="0" smtClean="0">
                <a:solidFill>
                  <a:srgbClr val="FFFFFF"/>
                </a:solidFill>
                <a:latin typeface="Poppins"/>
                <a:ea typeface="Poppins"/>
                <a:cs typeface="Poppins"/>
              </a:rPr>
              <a:t>•Azure </a:t>
            </a:r>
            <a:endParaRPr lang="en-US" sz="2300" dirty="0">
              <a:solidFill>
                <a:srgbClr val="FFFFFF"/>
              </a:solidFill>
              <a:latin typeface="Poppins"/>
              <a:ea typeface="Poppins"/>
              <a:cs typeface="Poppins"/>
            </a:endParaRPr>
          </a:p>
          <a:p>
            <a:pPr lvl="0">
              <a:buClr>
                <a:schemeClr val="bg1"/>
              </a:buClr>
            </a:pPr>
            <a:r>
              <a:rPr lang="en-US" sz="2300" dirty="0" smtClean="0">
                <a:solidFill>
                  <a:srgbClr val="FFFFFF"/>
                </a:solidFill>
                <a:latin typeface="Poppins"/>
                <a:ea typeface="Poppins"/>
                <a:cs typeface="Poppins"/>
              </a:rPr>
              <a:t>•Power </a:t>
            </a:r>
            <a:r>
              <a:rPr lang="en-US" sz="2300" dirty="0">
                <a:solidFill>
                  <a:srgbClr val="FFFFFF"/>
                </a:solidFill>
                <a:latin typeface="Poppins"/>
                <a:ea typeface="Poppins"/>
                <a:cs typeface="Poppins"/>
              </a:rPr>
              <a:t>BI</a:t>
            </a:r>
            <a:endParaRPr lang="en-US" dirty="0"/>
          </a:p>
        </p:txBody>
      </p:sp>
      <p:sp>
        <p:nvSpPr>
          <p:cNvPr id="34" name="ZoneTexte 33"/>
          <p:cNvSpPr txBox="1"/>
          <p:nvPr/>
        </p:nvSpPr>
        <p:spPr>
          <a:xfrm>
            <a:off x="6035777" y="6967876"/>
            <a:ext cx="4669012" cy="1892826"/>
          </a:xfrm>
          <a:prstGeom prst="rect">
            <a:avLst/>
          </a:prstGeom>
          <a:noFill/>
          <a:ln>
            <a:solidFill>
              <a:schemeClr val="bg1"/>
            </a:solidFill>
          </a:ln>
        </p:spPr>
        <p:txBody>
          <a:bodyPr wrap="square" rtlCol="0">
            <a:spAutoFit/>
          </a:bodyPr>
          <a:lstStyle/>
          <a:p>
            <a:pPr>
              <a:buClr>
                <a:schemeClr val="bg1"/>
              </a:buClr>
            </a:pPr>
            <a:r>
              <a:rPr lang="fr-FR" sz="2400" b="1" u="sng" dirty="0">
                <a:solidFill>
                  <a:srgbClr val="FFFFFF"/>
                </a:solidFill>
                <a:latin typeface="Poppins"/>
                <a:ea typeface="Poppins"/>
                <a:cs typeface="Poppins"/>
              </a:rPr>
              <a:t>SES </a:t>
            </a:r>
            <a:r>
              <a:rPr lang="fr-FR" sz="2400" b="1" u="sng" dirty="0" smtClean="0">
                <a:solidFill>
                  <a:srgbClr val="FFFFFF"/>
                </a:solidFill>
                <a:latin typeface="Poppins"/>
                <a:ea typeface="Poppins"/>
                <a:cs typeface="Poppins"/>
              </a:rPr>
              <a:t>AVANTAGES:</a:t>
            </a:r>
          </a:p>
          <a:p>
            <a:pPr>
              <a:buClr>
                <a:schemeClr val="bg1"/>
              </a:buClr>
            </a:pPr>
            <a:endParaRPr lang="fr-FR" sz="2400" b="1" u="sng" dirty="0">
              <a:solidFill>
                <a:srgbClr val="FFFFFF"/>
              </a:solidFill>
              <a:latin typeface="Poppins"/>
              <a:ea typeface="Poppins"/>
              <a:cs typeface="Poppins"/>
            </a:endParaRPr>
          </a:p>
          <a:p>
            <a:pPr>
              <a:buClr>
                <a:schemeClr val="bg1"/>
              </a:buClr>
            </a:pPr>
            <a:r>
              <a:rPr lang="fr-FR" sz="2300" dirty="0">
                <a:solidFill>
                  <a:srgbClr val="FFFFFF"/>
                </a:solidFill>
                <a:latin typeface="Poppins"/>
                <a:ea typeface="Poppins"/>
                <a:cs typeface="Poppins"/>
              </a:rPr>
              <a:t>Efficacité et Productivité .</a:t>
            </a:r>
          </a:p>
          <a:p>
            <a:pPr>
              <a:buClr>
                <a:schemeClr val="bg1"/>
              </a:buClr>
            </a:pPr>
            <a:r>
              <a:rPr lang="fr-FR" sz="2300" dirty="0">
                <a:solidFill>
                  <a:srgbClr val="FFFFFF"/>
                </a:solidFill>
                <a:latin typeface="Poppins"/>
                <a:ea typeface="Poppins"/>
                <a:cs typeface="Poppins"/>
              </a:rPr>
              <a:t>Sécurité Avancée .</a:t>
            </a:r>
          </a:p>
          <a:p>
            <a:pPr>
              <a:buClr>
                <a:schemeClr val="bg1"/>
              </a:buClr>
            </a:pPr>
            <a:r>
              <a:rPr lang="fr-FR" sz="2300" dirty="0">
                <a:solidFill>
                  <a:srgbClr val="FFFFFF"/>
                </a:solidFill>
                <a:latin typeface="Poppins"/>
                <a:ea typeface="Poppins"/>
                <a:cs typeface="Poppins"/>
              </a:rPr>
              <a:t>Écosystème Solide .</a:t>
            </a:r>
            <a:endParaRPr lang="en-US" dirty="0"/>
          </a:p>
        </p:txBody>
      </p:sp>
      <p:sp>
        <p:nvSpPr>
          <p:cNvPr id="11" name="ZoneTexte 10"/>
          <p:cNvSpPr txBox="1"/>
          <p:nvPr/>
        </p:nvSpPr>
        <p:spPr>
          <a:xfrm>
            <a:off x="12186727" y="3936093"/>
            <a:ext cx="3247697" cy="800219"/>
          </a:xfrm>
          <a:prstGeom prst="rect">
            <a:avLst/>
          </a:prstGeom>
          <a:noFill/>
        </p:spPr>
        <p:txBody>
          <a:bodyPr wrap="square" rtlCol="0">
            <a:spAutoFit/>
          </a:bodyPr>
          <a:lstStyle/>
          <a:p>
            <a:pPr marL="285750" indent="-285750">
              <a:buClr>
                <a:schemeClr val="bg1"/>
              </a:buClr>
              <a:buFont typeface="Arial"/>
              <a:buChar char="•"/>
            </a:pPr>
            <a:r>
              <a:rPr lang="fr-FR" sz="2300" dirty="0">
                <a:solidFill>
                  <a:srgbClr val="FFFFFF"/>
                </a:solidFill>
                <a:latin typeface="Poppins"/>
                <a:ea typeface="Poppins"/>
                <a:cs typeface="Poppins"/>
              </a:rPr>
              <a:t>Git</a:t>
            </a:r>
          </a:p>
          <a:p>
            <a:pPr marL="285750" indent="-285750">
              <a:buClr>
                <a:schemeClr val="bg1"/>
              </a:buClr>
              <a:buFont typeface="Arial"/>
              <a:buChar char="•"/>
            </a:pPr>
            <a:r>
              <a:rPr lang="fr-FR" sz="2300" dirty="0" err="1">
                <a:solidFill>
                  <a:srgbClr val="FFFFFF"/>
                </a:solidFill>
                <a:latin typeface="Poppins"/>
                <a:ea typeface="Poppins"/>
                <a:cs typeface="Poppins"/>
              </a:rPr>
              <a:t>GitHub</a:t>
            </a:r>
            <a:endParaRPr lang="en-US" sz="2300" dirty="0">
              <a:solidFill>
                <a:srgbClr val="FFFFFF"/>
              </a:solidFill>
              <a:latin typeface="Poppins"/>
              <a:ea typeface="Poppins"/>
              <a:cs typeface="Poppins"/>
            </a:endParaRPr>
          </a:p>
        </p:txBody>
      </p:sp>
      <p:sp>
        <p:nvSpPr>
          <p:cNvPr id="39" name="ZoneTexte 38"/>
          <p:cNvSpPr txBox="1"/>
          <p:nvPr/>
        </p:nvSpPr>
        <p:spPr>
          <a:xfrm>
            <a:off x="11634353" y="6906044"/>
            <a:ext cx="4651437" cy="1892826"/>
          </a:xfrm>
          <a:prstGeom prst="rect">
            <a:avLst/>
          </a:prstGeom>
          <a:noFill/>
          <a:ln>
            <a:solidFill>
              <a:schemeClr val="bg1"/>
            </a:solidFill>
          </a:ln>
        </p:spPr>
        <p:txBody>
          <a:bodyPr wrap="square" rtlCol="0">
            <a:spAutoFit/>
          </a:bodyPr>
          <a:lstStyle/>
          <a:p>
            <a:pPr>
              <a:buClr>
                <a:schemeClr val="bg1"/>
              </a:buClr>
            </a:pPr>
            <a:r>
              <a:rPr lang="fr-FR" sz="2400" b="1" u="sng" dirty="0">
                <a:solidFill>
                  <a:srgbClr val="FFFFFF"/>
                </a:solidFill>
                <a:latin typeface="Poppins"/>
                <a:ea typeface="Poppins"/>
                <a:cs typeface="Poppins"/>
              </a:rPr>
              <a:t>SES </a:t>
            </a:r>
            <a:r>
              <a:rPr lang="fr-FR" sz="2400" b="1" u="sng" dirty="0" smtClean="0">
                <a:solidFill>
                  <a:srgbClr val="FFFFFF"/>
                </a:solidFill>
                <a:latin typeface="Poppins"/>
                <a:ea typeface="Poppins"/>
                <a:cs typeface="Poppins"/>
              </a:rPr>
              <a:t>AVANTAGES:</a:t>
            </a:r>
          </a:p>
          <a:p>
            <a:pPr>
              <a:buClr>
                <a:schemeClr val="bg1"/>
              </a:buClr>
            </a:pPr>
            <a:endParaRPr lang="fr-FR" sz="2400" b="1" u="sng" dirty="0">
              <a:solidFill>
                <a:srgbClr val="FFFFFF"/>
              </a:solidFill>
              <a:latin typeface="Poppins"/>
              <a:ea typeface="Poppins"/>
              <a:cs typeface="Poppins"/>
            </a:endParaRPr>
          </a:p>
          <a:p>
            <a:pPr>
              <a:buClr>
                <a:schemeClr val="bg1"/>
              </a:buClr>
            </a:pPr>
            <a:r>
              <a:rPr lang="fr-FR" sz="2300" dirty="0" smtClean="0">
                <a:solidFill>
                  <a:srgbClr val="FFFFFF"/>
                </a:solidFill>
                <a:latin typeface="Poppins"/>
                <a:ea typeface="Poppins"/>
                <a:cs typeface="Poppins"/>
              </a:rPr>
              <a:t>Collaboration </a:t>
            </a:r>
            <a:r>
              <a:rPr lang="fr-FR" sz="2300" dirty="0">
                <a:solidFill>
                  <a:srgbClr val="FFFFFF"/>
                </a:solidFill>
                <a:latin typeface="Poppins"/>
                <a:ea typeface="Poppins"/>
                <a:cs typeface="Poppins"/>
              </a:rPr>
              <a:t>et Partage </a:t>
            </a:r>
            <a:r>
              <a:rPr lang="fr-FR" sz="2300" dirty="0" smtClean="0">
                <a:solidFill>
                  <a:srgbClr val="FFFFFF"/>
                </a:solidFill>
                <a:latin typeface="Poppins"/>
                <a:ea typeface="Poppins"/>
                <a:cs typeface="Poppins"/>
              </a:rPr>
              <a:t>. </a:t>
            </a:r>
          </a:p>
          <a:p>
            <a:pPr>
              <a:buClr>
                <a:schemeClr val="bg1"/>
              </a:buClr>
            </a:pPr>
            <a:r>
              <a:rPr lang="fr-FR" sz="2300" dirty="0" err="1" smtClean="0">
                <a:solidFill>
                  <a:srgbClr val="FFFFFF"/>
                </a:solidFill>
                <a:latin typeface="Poppins"/>
                <a:ea typeface="Poppins"/>
                <a:cs typeface="Poppins"/>
              </a:rPr>
              <a:t>Versioning</a:t>
            </a:r>
            <a:r>
              <a:rPr lang="fr-FR" sz="2300" dirty="0" smtClean="0">
                <a:solidFill>
                  <a:srgbClr val="FFFFFF"/>
                </a:solidFill>
                <a:latin typeface="Poppins"/>
                <a:ea typeface="Poppins"/>
                <a:cs typeface="Poppins"/>
              </a:rPr>
              <a:t> .</a:t>
            </a:r>
          </a:p>
          <a:p>
            <a:pPr>
              <a:buClr>
                <a:schemeClr val="bg1"/>
              </a:buClr>
            </a:pPr>
            <a:r>
              <a:rPr lang="fr-FR" sz="2300" dirty="0" smtClean="0">
                <a:solidFill>
                  <a:srgbClr val="FFFFFF"/>
                </a:solidFill>
                <a:latin typeface="Poppins"/>
                <a:ea typeface="Poppins"/>
                <a:cs typeface="Poppins"/>
              </a:rPr>
              <a:t>Automatisation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329"/>
        <p:cNvGrpSpPr/>
        <p:nvPr/>
      </p:nvGrpSpPr>
      <p:grpSpPr>
        <a:xfrm>
          <a:off x="0" y="0"/>
          <a:ext cx="0" cy="0"/>
          <a:chOff x="0" y="0"/>
          <a:chExt cx="0" cy="0"/>
        </a:xfrm>
      </p:grpSpPr>
      <p:sp>
        <p:nvSpPr>
          <p:cNvPr id="330" name="Google Shape;330;p23"/>
          <p:cNvSpPr txBox="1"/>
          <p:nvPr/>
        </p:nvSpPr>
        <p:spPr>
          <a:xfrm>
            <a:off x="6600058" y="1114425"/>
            <a:ext cx="10659242" cy="143510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000" b="1" i="0" u="none" strike="noStrike" cap="none" dirty="0">
                <a:solidFill>
                  <a:srgbClr val="00569E"/>
                </a:solidFill>
                <a:latin typeface="Poppins"/>
                <a:ea typeface="Poppins"/>
                <a:cs typeface="Poppins"/>
                <a:sym typeface="Poppins"/>
              </a:rPr>
              <a:t>CONCLUSION</a:t>
            </a:r>
            <a:endParaRPr dirty="0"/>
          </a:p>
        </p:txBody>
      </p:sp>
      <p:grpSp>
        <p:nvGrpSpPr>
          <p:cNvPr id="331" name="Google Shape;331;p23"/>
          <p:cNvGrpSpPr/>
          <p:nvPr/>
        </p:nvGrpSpPr>
        <p:grpSpPr>
          <a:xfrm>
            <a:off x="0" y="-136061"/>
            <a:ext cx="5794347" cy="10423061"/>
            <a:chOff x="0" y="-38100"/>
            <a:chExt cx="1622546" cy="2918689"/>
          </a:xfrm>
        </p:grpSpPr>
        <p:sp>
          <p:nvSpPr>
            <p:cNvPr id="332" name="Google Shape;332;p23"/>
            <p:cNvSpPr/>
            <p:nvPr/>
          </p:nvSpPr>
          <p:spPr>
            <a:xfrm>
              <a:off x="0" y="0"/>
              <a:ext cx="1622546" cy="2880589"/>
            </a:xfrm>
            <a:custGeom>
              <a:avLst/>
              <a:gdLst/>
              <a:ahLst/>
              <a:cxnLst/>
              <a:rect l="l" t="t" r="r" b="b"/>
              <a:pathLst>
                <a:path w="1622546" h="2880589" extrusionOk="0">
                  <a:moveTo>
                    <a:pt x="0" y="0"/>
                  </a:moveTo>
                  <a:lnTo>
                    <a:pt x="1622546" y="0"/>
                  </a:lnTo>
                  <a:lnTo>
                    <a:pt x="1622546" y="2880589"/>
                  </a:lnTo>
                  <a:lnTo>
                    <a:pt x="0" y="2880589"/>
                  </a:lnTo>
                  <a:close/>
                </a:path>
              </a:pathLst>
            </a:custGeom>
            <a:solidFill>
              <a:srgbClr val="145DA0"/>
            </a:solidFill>
            <a:ln>
              <a:noFill/>
            </a:ln>
          </p:spPr>
        </p:sp>
        <p:sp>
          <p:nvSpPr>
            <p:cNvPr id="333" name="Google Shape;333;p23"/>
            <p:cNvSpPr txBox="1"/>
            <p:nvPr/>
          </p:nvSpPr>
          <p:spPr>
            <a:xfrm>
              <a:off x="0" y="-38100"/>
              <a:ext cx="1622546" cy="29186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4" name="Google Shape;334;p23"/>
          <p:cNvSpPr txBox="1"/>
          <p:nvPr/>
        </p:nvSpPr>
        <p:spPr>
          <a:xfrm>
            <a:off x="6610130" y="3326830"/>
            <a:ext cx="10659300" cy="3716402"/>
          </a:xfrm>
          <a:prstGeom prst="rect">
            <a:avLst/>
          </a:prstGeom>
          <a:noFill/>
          <a:ln>
            <a:noFill/>
          </a:ln>
        </p:spPr>
        <p:txBody>
          <a:bodyPr spcFirstLastPara="1" wrap="square" lIns="0" tIns="0" rIns="0" bIns="0" anchor="t" anchorCtr="0">
            <a:spAutoFit/>
          </a:bodyPr>
          <a:lstStyle/>
          <a:p>
            <a:pPr lvl="0" algn="just">
              <a:lnSpc>
                <a:spcPct val="150000"/>
              </a:lnSpc>
            </a:pPr>
            <a:r>
              <a:rPr lang="fr-FR" sz="2300" dirty="0">
                <a:latin typeface="Poppins"/>
                <a:ea typeface="Poppins"/>
                <a:cs typeface="Poppins"/>
                <a:sym typeface="Poppins"/>
              </a:rPr>
              <a:t> L'évolution des Technologies de l'Information et de la Communication (TIC) s’est avérée très rapide et spectaculaire. De l'invention du télégraphe aux </a:t>
            </a:r>
            <a:r>
              <a:rPr lang="fr-FR" sz="2300" dirty="0" err="1">
                <a:latin typeface="Poppins"/>
                <a:ea typeface="Poppins"/>
                <a:cs typeface="Poppins"/>
                <a:sym typeface="Poppins"/>
              </a:rPr>
              <a:t>smartphones</a:t>
            </a:r>
            <a:r>
              <a:rPr lang="fr-FR" sz="2300" dirty="0">
                <a:latin typeface="Poppins"/>
                <a:ea typeface="Poppins"/>
                <a:cs typeface="Poppins"/>
                <a:sym typeface="Poppins"/>
              </a:rPr>
              <a:t> d'aujourd'hui, les TIC ont constamment redéfini la manière dont nous communiquons, partageons et traitons l'information. Aujourd'hui, elles sont omniprésentes, et ne cessent d'évoluer, façonnant notre monde et ouvrant la voie à de nouvelles innovations qui transformeront notre quotidien dans les années à venir.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wipe(down)">
                                      <p:cBhvr>
                                        <p:cTn id="7" dur="5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34"/>
                                        </p:tgtEl>
                                        <p:attrNameLst>
                                          <p:attrName>style.visibility</p:attrName>
                                        </p:attrNameLst>
                                      </p:cBhvr>
                                      <p:to>
                                        <p:strVal val="visible"/>
                                      </p:to>
                                    </p:set>
                                    <p:animEffect transition="in" filter="fade">
                                      <p:cBhvr>
                                        <p:cTn id="12" dur="1000"/>
                                        <p:tgtEl>
                                          <p:spTgt spid="334"/>
                                        </p:tgtEl>
                                      </p:cBhvr>
                                    </p:animEffect>
                                    <p:anim calcmode="lin" valueType="num">
                                      <p:cBhvr>
                                        <p:cTn id="13" dur="1000" fill="hold"/>
                                        <p:tgtEl>
                                          <p:spTgt spid="334"/>
                                        </p:tgtEl>
                                        <p:attrNameLst>
                                          <p:attrName>ppt_x</p:attrName>
                                        </p:attrNameLst>
                                      </p:cBhvr>
                                      <p:tavLst>
                                        <p:tav tm="0">
                                          <p:val>
                                            <p:strVal val="#ppt_x"/>
                                          </p:val>
                                        </p:tav>
                                        <p:tav tm="100000">
                                          <p:val>
                                            <p:strVal val="#ppt_x"/>
                                          </p:val>
                                        </p:tav>
                                      </p:tavLst>
                                    </p:anim>
                                    <p:anim calcmode="lin" valueType="num">
                                      <p:cBhvr>
                                        <p:cTn id="14" dur="1000" fill="hold"/>
                                        <p:tgtEl>
                                          <p:spTgt spid="3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P spid="33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Shape 338"/>
        <p:cNvGrpSpPr/>
        <p:nvPr/>
      </p:nvGrpSpPr>
      <p:grpSpPr>
        <a:xfrm>
          <a:off x="0" y="0"/>
          <a:ext cx="0" cy="0"/>
          <a:chOff x="0" y="0"/>
          <a:chExt cx="0" cy="0"/>
        </a:xfrm>
      </p:grpSpPr>
      <p:sp>
        <p:nvSpPr>
          <p:cNvPr id="339" name="Google Shape;339;p24"/>
          <p:cNvSpPr txBox="1"/>
          <p:nvPr/>
        </p:nvSpPr>
        <p:spPr>
          <a:xfrm>
            <a:off x="1913516" y="4205851"/>
            <a:ext cx="14460968" cy="2351093"/>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7974" b="1" dirty="0" smtClean="0">
                <a:solidFill>
                  <a:srgbClr val="FFFDFC"/>
                </a:solidFill>
                <a:latin typeface="Poppins"/>
                <a:ea typeface="Poppins"/>
                <a:cs typeface="Poppins"/>
                <a:sym typeface="Poppins"/>
              </a:rPr>
              <a:t>MERCI</a:t>
            </a:r>
            <a:r>
              <a:rPr lang="en-US" sz="17974" b="1" i="0" u="none" strike="noStrike" cap="none" dirty="0" smtClean="0">
                <a:solidFill>
                  <a:srgbClr val="FFFDFC"/>
                </a:solidFill>
                <a:latin typeface="Poppins"/>
                <a:ea typeface="Poppins"/>
                <a:cs typeface="Poppins"/>
                <a:sym typeface="Poppins"/>
              </a:rPr>
              <a:t>!</a:t>
            </a:r>
            <a:endParaRPr dirty="0"/>
          </a:p>
        </p:txBody>
      </p:sp>
      <p:pic>
        <p:nvPicPr>
          <p:cNvPr id="340" name="Google Shape;340;p24"/>
          <p:cNvPicPr preferRelativeResize="0"/>
          <p:nvPr/>
        </p:nvPicPr>
        <p:blipFill>
          <a:blip r:embed="rId3">
            <a:alphaModFix/>
          </a:blip>
          <a:stretch>
            <a:fillRect/>
          </a:stretch>
        </p:blipFill>
        <p:spPr>
          <a:xfrm>
            <a:off x="0" y="8352750"/>
            <a:ext cx="18424924" cy="1934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1000"/>
                                        <p:tgtEl>
                                          <p:spTgt spid="340"/>
                                        </p:tgtEl>
                                      </p:cBhvr>
                                    </p:animEffect>
                                    <p:anim calcmode="lin" valueType="num">
                                      <p:cBhvr>
                                        <p:cTn id="8" dur="1000" fill="hold"/>
                                        <p:tgtEl>
                                          <p:spTgt spid="340"/>
                                        </p:tgtEl>
                                        <p:attrNameLst>
                                          <p:attrName>ppt_x</p:attrName>
                                        </p:attrNameLst>
                                      </p:cBhvr>
                                      <p:tavLst>
                                        <p:tav tm="0">
                                          <p:val>
                                            <p:strVal val="#ppt_x"/>
                                          </p:val>
                                        </p:tav>
                                        <p:tav tm="100000">
                                          <p:val>
                                            <p:strVal val="#ppt_x"/>
                                          </p:val>
                                        </p:tav>
                                      </p:tavLst>
                                    </p:anim>
                                    <p:anim calcmode="lin" valueType="num">
                                      <p:cBhvr>
                                        <p:cTn id="9" dur="1000" fill="hold"/>
                                        <p:tgtEl>
                                          <p:spTgt spid="3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39"/>
                                        </p:tgtEl>
                                        <p:attrNameLst>
                                          <p:attrName>style.visibility</p:attrName>
                                        </p:attrNameLst>
                                      </p:cBhvr>
                                      <p:to>
                                        <p:strVal val="visible"/>
                                      </p:to>
                                    </p:set>
                                    <p:anim calcmode="lin" valueType="num">
                                      <p:cBhvr additive="base">
                                        <p:cTn id="14" dur="500" fill="hold"/>
                                        <p:tgtEl>
                                          <p:spTgt spid="339"/>
                                        </p:tgtEl>
                                        <p:attrNameLst>
                                          <p:attrName>ppt_x</p:attrName>
                                        </p:attrNameLst>
                                      </p:cBhvr>
                                      <p:tavLst>
                                        <p:tav tm="0">
                                          <p:val>
                                            <p:strVal val="#ppt_x"/>
                                          </p:val>
                                        </p:tav>
                                        <p:tav tm="100000">
                                          <p:val>
                                            <p:strVal val="#ppt_x"/>
                                          </p:val>
                                        </p:tav>
                                      </p:tavLst>
                                    </p:anim>
                                    <p:anim calcmode="lin" valueType="num">
                                      <p:cBhvr additive="base">
                                        <p:cTn id="15" dur="500" fill="hold"/>
                                        <p:tgtEl>
                                          <p:spTgt spid="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Shape 77"/>
        <p:cNvGrpSpPr/>
        <p:nvPr/>
      </p:nvGrpSpPr>
      <p:grpSpPr>
        <a:xfrm>
          <a:off x="0" y="0"/>
          <a:ext cx="0" cy="0"/>
          <a:chOff x="0" y="0"/>
          <a:chExt cx="0" cy="0"/>
        </a:xfrm>
      </p:grpSpPr>
      <p:graphicFrame>
        <p:nvGraphicFramePr>
          <p:cNvPr id="78" name="Google Shape;78;p11"/>
          <p:cNvGraphicFramePr/>
          <p:nvPr>
            <p:extLst>
              <p:ext uri="{D42A27DB-BD31-4B8C-83A1-F6EECF244321}">
                <p14:modId xmlns:p14="http://schemas.microsoft.com/office/powerpoint/2010/main" val="1657144205"/>
              </p:ext>
            </p:extLst>
          </p:nvPr>
        </p:nvGraphicFramePr>
        <p:xfrm>
          <a:off x="9965636" y="1362180"/>
          <a:ext cx="7195930" cy="7032510"/>
        </p:xfrm>
        <a:graphic>
          <a:graphicData uri="http://schemas.openxmlformats.org/drawingml/2006/table">
            <a:tbl>
              <a:tblPr>
                <a:noFill/>
                <a:tableStyleId>{2ED01079-DA22-4972-B7E5-D0FA10F8A72A}</a:tableStyleId>
              </a:tblPr>
              <a:tblGrid>
                <a:gridCol w="6742920"/>
                <a:gridCol w="453010"/>
              </a:tblGrid>
              <a:tr h="981175">
                <a:tc>
                  <a:txBody>
                    <a:bodyPr/>
                    <a:lstStyle/>
                    <a:p>
                      <a:pPr marL="0" marR="0" lvl="0" indent="0" algn="l" rtl="0">
                        <a:lnSpc>
                          <a:spcPct val="140013"/>
                        </a:lnSpc>
                        <a:spcBef>
                          <a:spcPts val="0"/>
                        </a:spcBef>
                        <a:spcAft>
                          <a:spcPts val="0"/>
                        </a:spcAft>
                        <a:buClr>
                          <a:srgbClr val="000000"/>
                        </a:buClr>
                        <a:buFont typeface="Arial"/>
                        <a:buNone/>
                      </a:pPr>
                      <a:r>
                        <a:rPr lang="fr-FR" sz="3000" b="0" i="0" u="none" strike="noStrike" cap="none" dirty="0" smtClean="0">
                          <a:solidFill>
                            <a:srgbClr val="FFFFFF"/>
                          </a:solidFill>
                          <a:latin typeface="Poppins"/>
                          <a:ea typeface="Poppins"/>
                          <a:cs typeface="Poppins"/>
                          <a:sym typeface="Arial"/>
                        </a:rPr>
                        <a:t>Définition des TIC </a:t>
                      </a:r>
                      <a:r>
                        <a:rPr lang="en-US" sz="3000" b="0" i="0" u="none" strike="noStrike" cap="none" dirty="0" smtClean="0">
                          <a:solidFill>
                            <a:srgbClr val="FFFFFF"/>
                          </a:solidFill>
                          <a:latin typeface="Poppins"/>
                          <a:ea typeface="Poppins"/>
                          <a:cs typeface="Poppins"/>
                          <a:sym typeface="Poppins"/>
                        </a:rPr>
                        <a:t> </a:t>
                      </a:r>
                      <a:endParaRPr sz="3000" b="0" i="0" u="none" strike="noStrike" cap="none" dirty="0">
                        <a:solidFill>
                          <a:srgbClr val="FFFFFF"/>
                        </a:solidFill>
                        <a:latin typeface="Poppins"/>
                        <a:ea typeface="Poppins"/>
                        <a:cs typeface="Poppins"/>
                        <a:sym typeface="Arial"/>
                      </a:endParaRPr>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dirty="0">
                          <a:solidFill>
                            <a:srgbClr val="FFFFFF"/>
                          </a:solidFill>
                          <a:latin typeface="Poppins"/>
                          <a:ea typeface="Poppins"/>
                          <a:cs typeface="Poppins"/>
                          <a:sym typeface="Poppins"/>
                        </a:rPr>
                        <a:t>3</a:t>
                      </a: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981175">
                <a:tc>
                  <a:txBody>
                    <a:bodyPr/>
                    <a:lstStyle/>
                    <a:p>
                      <a:pPr marL="0" marR="0" lvl="0" indent="0" algn="l" rtl="0">
                        <a:lnSpc>
                          <a:spcPct val="140013"/>
                        </a:lnSpc>
                        <a:spcBef>
                          <a:spcPts val="0"/>
                        </a:spcBef>
                        <a:spcAft>
                          <a:spcPts val="0"/>
                        </a:spcAft>
                        <a:buClr>
                          <a:srgbClr val="000000"/>
                        </a:buClr>
                        <a:buFont typeface="Arial"/>
                        <a:buNone/>
                      </a:pPr>
                      <a:r>
                        <a:rPr lang="fr-FR" sz="3000" b="0" i="0" u="none" strike="noStrike" cap="none" dirty="0" smtClean="0">
                          <a:solidFill>
                            <a:srgbClr val="FFFFFF"/>
                          </a:solidFill>
                          <a:latin typeface="Poppins"/>
                          <a:ea typeface="Poppins"/>
                          <a:cs typeface="Poppins"/>
                          <a:sym typeface="Arial"/>
                        </a:rPr>
                        <a:t>L’histoire des TIC</a:t>
                      </a:r>
                      <a:endParaRPr sz="3000" b="0" i="0" u="none" strike="noStrike" cap="none" dirty="0">
                        <a:solidFill>
                          <a:srgbClr val="FFFFFF"/>
                        </a:solidFill>
                        <a:latin typeface="Poppins"/>
                        <a:ea typeface="Poppins"/>
                        <a:cs typeface="Poppins"/>
                        <a:sym typeface="Arial"/>
                      </a:endParaRPr>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4</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861325">
                <a:tc>
                  <a:txBody>
                    <a:bodyPr/>
                    <a:lstStyle/>
                    <a:p>
                      <a:pPr marL="0" marR="0" lvl="0" indent="0" algn="l" rtl="0">
                        <a:lnSpc>
                          <a:spcPct val="140013"/>
                        </a:lnSpc>
                        <a:spcBef>
                          <a:spcPts val="0"/>
                        </a:spcBef>
                        <a:spcAft>
                          <a:spcPts val="0"/>
                        </a:spcAft>
                        <a:buClr>
                          <a:srgbClr val="000000"/>
                        </a:buClr>
                        <a:buFont typeface="Arial"/>
                        <a:buNone/>
                      </a:pPr>
                      <a:r>
                        <a:rPr lang="fr-FR" sz="3000" b="0" i="0" u="none" strike="noStrike" cap="none" dirty="0" smtClean="0">
                          <a:solidFill>
                            <a:srgbClr val="FFFFFF"/>
                          </a:solidFill>
                          <a:latin typeface="Poppins"/>
                          <a:ea typeface="Poppins"/>
                          <a:cs typeface="Poppins"/>
                          <a:sym typeface="Arial"/>
                        </a:rPr>
                        <a:t>Le rôle des TIC </a:t>
                      </a:r>
                      <a:endParaRPr sz="3000" b="0" i="0" u="none" strike="noStrike" cap="none" dirty="0">
                        <a:solidFill>
                          <a:srgbClr val="FFFFFF"/>
                        </a:solidFill>
                        <a:latin typeface="Poppins"/>
                        <a:ea typeface="Poppins"/>
                        <a:cs typeface="Poppins"/>
                        <a:sym typeface="Arial"/>
                      </a:endParaRPr>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5</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973750">
                <a:tc>
                  <a:txBody>
                    <a:bodyPr/>
                    <a:lstStyle/>
                    <a:p>
                      <a:pPr marL="0" marR="0" lvl="0" indent="0" algn="l" rtl="0">
                        <a:lnSpc>
                          <a:spcPct val="140013"/>
                        </a:lnSpc>
                        <a:spcBef>
                          <a:spcPts val="0"/>
                        </a:spcBef>
                        <a:spcAft>
                          <a:spcPts val="0"/>
                        </a:spcAft>
                        <a:buClr>
                          <a:srgbClr val="000000"/>
                        </a:buClr>
                        <a:buFont typeface="Arial"/>
                        <a:buNone/>
                      </a:pPr>
                      <a:r>
                        <a:rPr lang="fr-FR" sz="3000" b="0" i="0" u="none" strike="noStrike" cap="none" dirty="0" smtClean="0">
                          <a:solidFill>
                            <a:srgbClr val="FFFFFF"/>
                          </a:solidFill>
                          <a:latin typeface="Poppins"/>
                          <a:ea typeface="Poppins"/>
                          <a:cs typeface="Poppins"/>
                          <a:sym typeface="Arial"/>
                        </a:rPr>
                        <a:t>Les services des TIC </a:t>
                      </a:r>
                      <a:endParaRPr sz="3000" b="0" i="0" u="none" strike="noStrike" cap="none" dirty="0">
                        <a:solidFill>
                          <a:srgbClr val="FFFFFF"/>
                        </a:solidFill>
                        <a:latin typeface="Poppins"/>
                        <a:ea typeface="Poppins"/>
                        <a:cs typeface="Poppins"/>
                        <a:sym typeface="Arial"/>
                      </a:endParaRPr>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6</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981175">
                <a:tc>
                  <a:txBody>
                    <a:bodyPr/>
                    <a:lstStyle/>
                    <a:p>
                      <a:pPr marL="0" marR="0" lvl="0" indent="0" algn="l" rtl="0">
                        <a:lnSpc>
                          <a:spcPct val="140013"/>
                        </a:lnSpc>
                        <a:spcBef>
                          <a:spcPts val="0"/>
                        </a:spcBef>
                        <a:spcAft>
                          <a:spcPts val="0"/>
                        </a:spcAft>
                        <a:buClr>
                          <a:srgbClr val="000000"/>
                        </a:buClr>
                        <a:buFont typeface="Arial"/>
                        <a:buNone/>
                      </a:pPr>
                      <a:r>
                        <a:rPr lang="fr-FR" sz="3000" b="0" i="0" u="none" strike="noStrike" cap="none" dirty="0" smtClean="0">
                          <a:solidFill>
                            <a:srgbClr val="FFFFFF"/>
                          </a:solidFill>
                          <a:latin typeface="Poppins"/>
                          <a:ea typeface="Poppins"/>
                          <a:cs typeface="Poppins"/>
                          <a:sym typeface="Arial"/>
                        </a:rPr>
                        <a:t>Les domaines d’application des TIC</a:t>
                      </a:r>
                      <a:endParaRPr sz="3000" b="0" i="0" u="none" strike="noStrike" cap="none" dirty="0">
                        <a:solidFill>
                          <a:srgbClr val="FFFFFF"/>
                        </a:solidFill>
                        <a:latin typeface="Poppins"/>
                        <a:ea typeface="Poppins"/>
                        <a:cs typeface="Poppins"/>
                        <a:sym typeface="Arial"/>
                      </a:endParaRPr>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dirty="0" smtClean="0">
                          <a:solidFill>
                            <a:srgbClr val="FFFFFF"/>
                          </a:solidFill>
                          <a:latin typeface="Poppins"/>
                          <a:ea typeface="Poppins"/>
                          <a:cs typeface="Poppins"/>
                          <a:sym typeface="Poppins"/>
                        </a:rPr>
                        <a:t>7</a:t>
                      </a: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973750">
                <a:tc>
                  <a:txBody>
                    <a:bodyPr/>
                    <a:lstStyle/>
                    <a:p>
                      <a:pPr marL="0" marR="0" lvl="0" indent="0" algn="l" rtl="0">
                        <a:lnSpc>
                          <a:spcPct val="140013"/>
                        </a:lnSpc>
                        <a:spcBef>
                          <a:spcPts val="0"/>
                        </a:spcBef>
                        <a:spcAft>
                          <a:spcPts val="0"/>
                        </a:spcAft>
                        <a:buClr>
                          <a:srgbClr val="000000"/>
                        </a:buClr>
                        <a:buFont typeface="Arial"/>
                        <a:buNone/>
                      </a:pPr>
                      <a:r>
                        <a:rPr lang="fr-FR" sz="3000" b="0" i="0" u="none" strike="noStrike" cap="none" dirty="0" smtClean="0">
                          <a:solidFill>
                            <a:srgbClr val="FFFFFF"/>
                          </a:solidFill>
                          <a:latin typeface="Poppins"/>
                          <a:ea typeface="Poppins"/>
                          <a:cs typeface="Poppins"/>
                          <a:sym typeface="Arial"/>
                        </a:rPr>
                        <a:t>Outils et Services de TIC fournis par des Entreprises Majeures</a:t>
                      </a:r>
                      <a:endParaRPr sz="3000" b="0" i="0" u="none" strike="noStrike" cap="none" dirty="0">
                        <a:solidFill>
                          <a:srgbClr val="FFFFFF"/>
                        </a:solidFill>
                        <a:latin typeface="Poppins"/>
                        <a:ea typeface="Poppins"/>
                        <a:cs typeface="Poppins"/>
                        <a:sym typeface="Arial"/>
                      </a:endParaRPr>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8</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r h="973750">
                <a:tc>
                  <a:txBody>
                    <a:bodyPr/>
                    <a:lstStyle/>
                    <a:p>
                      <a:pPr marL="0" marR="0" lvl="0" indent="0" algn="l" rtl="0">
                        <a:lnSpc>
                          <a:spcPct val="140013"/>
                        </a:lnSpc>
                        <a:spcBef>
                          <a:spcPts val="0"/>
                        </a:spcBef>
                        <a:spcAft>
                          <a:spcPts val="0"/>
                        </a:spcAft>
                        <a:buNone/>
                      </a:pPr>
                      <a:r>
                        <a:rPr lang="en-US" sz="3000" u="none" strike="noStrike" cap="none" dirty="0">
                          <a:solidFill>
                            <a:srgbClr val="FFFFFF"/>
                          </a:solidFill>
                          <a:latin typeface="Poppins"/>
                          <a:ea typeface="Poppins"/>
                          <a:cs typeface="Poppins"/>
                          <a:sym typeface="Poppins"/>
                        </a:rPr>
                        <a:t>Conclusion</a:t>
                      </a: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dirty="0">
                          <a:solidFill>
                            <a:srgbClr val="FFFFFF"/>
                          </a:solidFill>
                          <a:latin typeface="Poppins"/>
                          <a:ea typeface="Poppins"/>
                          <a:cs typeface="Poppins"/>
                          <a:sym typeface="Poppins"/>
                        </a:rPr>
                        <a:t>9</a:t>
                      </a: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r>
            </a:tbl>
          </a:graphicData>
        </a:graphic>
      </p:graphicFrame>
      <p:grpSp>
        <p:nvGrpSpPr>
          <p:cNvPr id="79" name="Google Shape;79;p11"/>
          <p:cNvGrpSpPr/>
          <p:nvPr/>
        </p:nvGrpSpPr>
        <p:grpSpPr>
          <a:xfrm>
            <a:off x="-1" y="-236228"/>
            <a:ext cx="8481253" cy="10523185"/>
            <a:chOff x="0" y="-57151"/>
            <a:chExt cx="2052777" cy="2547000"/>
          </a:xfrm>
        </p:grpSpPr>
        <p:sp>
          <p:nvSpPr>
            <p:cNvPr id="80" name="Google Shape;80;p11"/>
            <p:cNvSpPr/>
            <p:nvPr/>
          </p:nvSpPr>
          <p:spPr>
            <a:xfrm>
              <a:off x="0" y="0"/>
              <a:ext cx="2052777" cy="2489824"/>
            </a:xfrm>
            <a:custGeom>
              <a:avLst/>
              <a:gdLst/>
              <a:ahLst/>
              <a:cxnLst/>
              <a:rect l="l" t="t" r="r" b="b"/>
              <a:pathLst>
                <a:path w="2052777" h="2489824" extrusionOk="0">
                  <a:moveTo>
                    <a:pt x="12780" y="0"/>
                  </a:moveTo>
                  <a:lnTo>
                    <a:pt x="2039997" y="0"/>
                  </a:lnTo>
                  <a:cubicBezTo>
                    <a:pt x="2047055" y="0"/>
                    <a:pt x="2052777" y="5722"/>
                    <a:pt x="2052777" y="12780"/>
                  </a:cubicBezTo>
                  <a:lnTo>
                    <a:pt x="2052777" y="2477045"/>
                  </a:lnTo>
                  <a:cubicBezTo>
                    <a:pt x="2052777" y="2484102"/>
                    <a:pt x="2047055" y="2489824"/>
                    <a:pt x="2039997" y="2489824"/>
                  </a:cubicBezTo>
                  <a:lnTo>
                    <a:pt x="12780" y="2489824"/>
                  </a:lnTo>
                  <a:cubicBezTo>
                    <a:pt x="5722" y="2489824"/>
                    <a:pt x="0" y="2484102"/>
                    <a:pt x="0" y="2477045"/>
                  </a:cubicBezTo>
                  <a:lnTo>
                    <a:pt x="0" y="12780"/>
                  </a:lnTo>
                  <a:cubicBezTo>
                    <a:pt x="0" y="5722"/>
                    <a:pt x="5722" y="0"/>
                    <a:pt x="12780"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p:nvPr/>
          </p:nvSpPr>
          <p:spPr>
            <a:xfrm>
              <a:off x="0" y="-57151"/>
              <a:ext cx="1325700" cy="2547000"/>
            </a:xfrm>
            <a:prstGeom prst="rect">
              <a:avLst/>
            </a:prstGeom>
            <a:solidFill>
              <a:srgbClr val="F0F0F0"/>
            </a:solidFill>
            <a:ln>
              <a:noFill/>
            </a:ln>
          </p:spPr>
          <p:txBody>
            <a:bodyPr spcFirstLastPara="1" wrap="square" lIns="254000" tIns="254000" rIns="254000" bIns="2540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 name="Google Shape;82;p11"/>
          <p:cNvSpPr txBox="1"/>
          <p:nvPr/>
        </p:nvSpPr>
        <p:spPr>
          <a:xfrm rot="-5400000">
            <a:off x="-1871634" y="4343259"/>
            <a:ext cx="8229600" cy="1600438"/>
          </a:xfrm>
          <a:prstGeom prst="rect">
            <a:avLst/>
          </a:prstGeom>
          <a:noFill/>
          <a:ln>
            <a:noFill/>
          </a:ln>
        </p:spPr>
        <p:txBody>
          <a:bodyPr spcFirstLastPara="1" wrap="square" lIns="0" tIns="0" rIns="0" bIns="0" anchor="t" anchorCtr="0">
            <a:spAutoFit/>
          </a:bodyPr>
          <a:lstStyle/>
          <a:p>
            <a:pPr algn="ctr"/>
            <a:r>
              <a:rPr lang="fr-FR" sz="10400" b="1" dirty="0" smtClean="0">
                <a:solidFill>
                  <a:srgbClr val="00569E"/>
                </a:solidFill>
                <a:latin typeface="Poppins"/>
                <a:ea typeface="Poppins"/>
                <a:cs typeface="Poppins"/>
              </a:rPr>
              <a:t>Sommaire</a:t>
            </a:r>
            <a:endParaRPr sz="10400" b="1" dirty="0">
              <a:solidFill>
                <a:srgbClr val="00569E"/>
              </a:solidFill>
              <a:latin typeface="Poppins"/>
              <a:ea typeface="Poppins"/>
              <a:cs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ppt_x</p:attrName>
                                        </p:attrNameLst>
                                      </p:cBhvr>
                                      <p:tavLst>
                                        <p:tav tm="0">
                                          <p:val>
                                            <p:strVal val="#ppt_x"/>
                                          </p:val>
                                        </p:tav>
                                        <p:tav tm="100000">
                                          <p:val>
                                            <p:strVal val="#ppt_x"/>
                                          </p:val>
                                        </p:tav>
                                      </p:tavLst>
                                    </p:anim>
                                    <p:anim calcmode="lin" valueType="num">
                                      <p:cBhvr>
                                        <p:cTn id="9"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86"/>
        <p:cNvGrpSpPr/>
        <p:nvPr/>
      </p:nvGrpSpPr>
      <p:grpSpPr>
        <a:xfrm>
          <a:off x="0" y="0"/>
          <a:ext cx="0" cy="0"/>
          <a:chOff x="0" y="0"/>
          <a:chExt cx="0" cy="0"/>
        </a:xfrm>
      </p:grpSpPr>
      <p:pic>
        <p:nvPicPr>
          <p:cNvPr id="87" name="Google Shape;87;p12"/>
          <p:cNvPicPr preferRelativeResize="0"/>
          <p:nvPr/>
        </p:nvPicPr>
        <p:blipFill>
          <a:blip r:embed="rId3">
            <a:alphaModFix/>
          </a:blip>
          <a:stretch>
            <a:fillRect/>
          </a:stretch>
        </p:blipFill>
        <p:spPr>
          <a:xfrm>
            <a:off x="9143987" y="493752"/>
            <a:ext cx="8428401" cy="9291525"/>
          </a:xfrm>
          <a:prstGeom prst="rect">
            <a:avLst/>
          </a:prstGeom>
          <a:noFill/>
          <a:ln>
            <a:noFill/>
          </a:ln>
        </p:spPr>
      </p:pic>
      <p:sp>
        <p:nvSpPr>
          <p:cNvPr id="88" name="Google Shape;88;p12"/>
          <p:cNvSpPr/>
          <p:nvPr/>
        </p:nvSpPr>
        <p:spPr>
          <a:xfrm>
            <a:off x="8141647" y="-2599606"/>
            <a:ext cx="4287921" cy="4287921"/>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p:nvPr/>
        </p:nvSpPr>
        <p:spPr>
          <a:xfrm>
            <a:off x="13739832" y="8143040"/>
            <a:ext cx="4287921" cy="4287921"/>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2"/>
          <p:cNvSpPr txBox="1"/>
          <p:nvPr/>
        </p:nvSpPr>
        <p:spPr>
          <a:xfrm>
            <a:off x="838202" y="2072623"/>
            <a:ext cx="7987745" cy="1421928"/>
          </a:xfrm>
          <a:prstGeom prst="rect">
            <a:avLst/>
          </a:prstGeom>
          <a:noFill/>
          <a:ln>
            <a:noFill/>
          </a:ln>
        </p:spPr>
        <p:txBody>
          <a:bodyPr spcFirstLastPara="1" wrap="square" lIns="0" tIns="0" rIns="0" bIns="0" anchor="t" anchorCtr="0">
            <a:spAutoFit/>
          </a:bodyPr>
          <a:lstStyle/>
          <a:p>
            <a:pPr algn="ctr">
              <a:lnSpc>
                <a:spcPct val="140005"/>
              </a:lnSpc>
            </a:pPr>
            <a:r>
              <a:rPr lang="fr-FR" sz="6600" b="1" dirty="0" smtClean="0">
                <a:solidFill>
                  <a:srgbClr val="00569E"/>
                </a:solidFill>
                <a:latin typeface="Poppins"/>
                <a:ea typeface="Poppins"/>
                <a:cs typeface="Poppins"/>
              </a:rPr>
              <a:t>Définition </a:t>
            </a:r>
            <a:r>
              <a:rPr lang="fr-FR" sz="6600" b="1" dirty="0">
                <a:solidFill>
                  <a:srgbClr val="00569E"/>
                </a:solidFill>
                <a:latin typeface="Poppins"/>
                <a:ea typeface="Poppins"/>
                <a:cs typeface="Poppins"/>
              </a:rPr>
              <a:t>des TIC </a:t>
            </a:r>
            <a:endParaRPr sz="6600" b="1" dirty="0">
              <a:solidFill>
                <a:srgbClr val="00569E"/>
              </a:solidFill>
              <a:latin typeface="Poppins"/>
              <a:ea typeface="Poppins"/>
              <a:cs typeface="Poppins"/>
            </a:endParaRPr>
          </a:p>
        </p:txBody>
      </p:sp>
      <p:sp>
        <p:nvSpPr>
          <p:cNvPr id="91" name="Google Shape;91;p12"/>
          <p:cNvSpPr txBox="1"/>
          <p:nvPr/>
        </p:nvSpPr>
        <p:spPr>
          <a:xfrm>
            <a:off x="1028700" y="4239260"/>
            <a:ext cx="7278300" cy="2123658"/>
          </a:xfrm>
          <a:prstGeom prst="rect">
            <a:avLst/>
          </a:prstGeom>
          <a:noFill/>
          <a:ln>
            <a:noFill/>
          </a:ln>
        </p:spPr>
        <p:txBody>
          <a:bodyPr spcFirstLastPara="1" wrap="square" lIns="0" tIns="0" rIns="0" bIns="0" anchor="t" anchorCtr="0">
            <a:spAutoFit/>
          </a:bodyPr>
          <a:lstStyle/>
          <a:p>
            <a:pPr lvl="0" algn="just">
              <a:lnSpc>
                <a:spcPct val="150000"/>
              </a:lnSpc>
            </a:pPr>
            <a:r>
              <a:rPr lang="fr-FR" sz="2300" dirty="0">
                <a:latin typeface="Poppins"/>
                <a:ea typeface="Poppins"/>
                <a:cs typeface="Poppins"/>
                <a:sym typeface="Poppins"/>
              </a:rPr>
              <a:t> Selon Larousse, les TIC sont un « ensemble des techniques et des équipements informatiques permettant de communiquer à distance par voie électronique (câble, téléphone, Internet, etc.) » </a:t>
            </a:r>
            <a:r>
              <a:rPr lang="en-US" sz="2300" b="0" i="0" u="none" strike="noStrike" cap="none" dirty="0" smtClean="0">
                <a:solidFill>
                  <a:srgbClr val="000000"/>
                </a:solidFill>
                <a:latin typeface="Poppins"/>
                <a:ea typeface="Poppins"/>
                <a:cs typeface="Poppins"/>
                <a:sym typeface="Poppins"/>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anim calcmode="lin" valueType="num">
                                      <p:cBhvr>
                                        <p:cTn id="14" dur="1000" fill="hold"/>
                                        <p:tgtEl>
                                          <p:spTgt spid="87"/>
                                        </p:tgtEl>
                                        <p:attrNameLst>
                                          <p:attrName>ppt_x</p:attrName>
                                        </p:attrNameLst>
                                      </p:cBhvr>
                                      <p:tavLst>
                                        <p:tav tm="0">
                                          <p:val>
                                            <p:strVal val="#ppt_x"/>
                                          </p:val>
                                        </p:tav>
                                        <p:tav tm="100000">
                                          <p:val>
                                            <p:strVal val="#ppt_x"/>
                                          </p:val>
                                        </p:tav>
                                      </p:tavLst>
                                    </p:anim>
                                    <p:anim calcmode="lin" valueType="num">
                                      <p:cBhvr>
                                        <p:cTn id="15"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1000"/>
                                        <p:tgtEl>
                                          <p:spTgt spid="88"/>
                                        </p:tgtEl>
                                      </p:cBhvr>
                                    </p:animEffect>
                                    <p:anim calcmode="lin" valueType="num">
                                      <p:cBhvr>
                                        <p:cTn id="21" dur="1000" fill="hold"/>
                                        <p:tgtEl>
                                          <p:spTgt spid="88"/>
                                        </p:tgtEl>
                                        <p:attrNameLst>
                                          <p:attrName>ppt_x</p:attrName>
                                        </p:attrNameLst>
                                      </p:cBhvr>
                                      <p:tavLst>
                                        <p:tav tm="0">
                                          <p:val>
                                            <p:strVal val="#ppt_x"/>
                                          </p:val>
                                        </p:tav>
                                        <p:tav tm="100000">
                                          <p:val>
                                            <p:strVal val="#ppt_x"/>
                                          </p:val>
                                        </p:tav>
                                      </p:tavLst>
                                    </p:anim>
                                    <p:anim calcmode="lin" valueType="num">
                                      <p:cBhvr>
                                        <p:cTn id="22"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ppt_x"/>
                                          </p:val>
                                        </p:tav>
                                        <p:tav tm="100000">
                                          <p:val>
                                            <p:strVal val="#ppt_x"/>
                                          </p:val>
                                        </p:tav>
                                      </p:tavLst>
                                    </p:anim>
                                    <p:anim calcmode="lin" valueType="num">
                                      <p:cBhvr additive="base">
                                        <p:cTn id="2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95"/>
        <p:cNvGrpSpPr/>
        <p:nvPr/>
      </p:nvGrpSpPr>
      <p:grpSpPr>
        <a:xfrm>
          <a:off x="0" y="0"/>
          <a:ext cx="0" cy="0"/>
          <a:chOff x="0" y="0"/>
          <a:chExt cx="0" cy="0"/>
        </a:xfrm>
      </p:grpSpPr>
      <p:pic>
        <p:nvPicPr>
          <p:cNvPr id="96" name="Google Shape;96;p13"/>
          <p:cNvPicPr preferRelativeResize="0"/>
          <p:nvPr/>
        </p:nvPicPr>
        <p:blipFill>
          <a:blip r:embed="rId3">
            <a:alphaModFix/>
          </a:blip>
          <a:stretch>
            <a:fillRect/>
          </a:stretch>
        </p:blipFill>
        <p:spPr>
          <a:xfrm>
            <a:off x="0" y="0"/>
            <a:ext cx="18288000" cy="5143500"/>
          </a:xfrm>
          <a:prstGeom prst="rect">
            <a:avLst/>
          </a:prstGeom>
          <a:noFill/>
          <a:ln>
            <a:noFill/>
          </a:ln>
        </p:spPr>
      </p:pic>
      <p:sp>
        <p:nvSpPr>
          <p:cNvPr id="97" name="Google Shape;97;p13"/>
          <p:cNvSpPr/>
          <p:nvPr/>
        </p:nvSpPr>
        <p:spPr>
          <a:xfrm>
            <a:off x="2347307" y="4270760"/>
            <a:ext cx="1904503" cy="1904503"/>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8416887" y="4271412"/>
            <a:ext cx="1904503" cy="1904503"/>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13916718" y="4231005"/>
            <a:ext cx="1904503" cy="1904503"/>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p:nvPr/>
        </p:nvSpPr>
        <p:spPr>
          <a:xfrm>
            <a:off x="2705985" y="4853124"/>
            <a:ext cx="1134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i="0" u="none" strike="noStrike" cap="none" dirty="0">
                <a:solidFill>
                  <a:srgbClr val="FDFDFD"/>
                </a:solidFill>
                <a:latin typeface="Poppins"/>
                <a:ea typeface="Poppins"/>
                <a:cs typeface="Poppins"/>
                <a:sym typeface="Poppins"/>
              </a:rPr>
              <a:t>1</a:t>
            </a:r>
            <a:endParaRPr dirty="0"/>
          </a:p>
        </p:txBody>
      </p:sp>
      <p:sp>
        <p:nvSpPr>
          <p:cNvPr id="102" name="Google Shape;102;p13"/>
          <p:cNvSpPr txBox="1"/>
          <p:nvPr/>
        </p:nvSpPr>
        <p:spPr>
          <a:xfrm>
            <a:off x="8855149" y="4904963"/>
            <a:ext cx="1134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i="0" u="none" strike="noStrike" cap="none" dirty="0">
                <a:solidFill>
                  <a:srgbClr val="FDFDFD"/>
                </a:solidFill>
                <a:latin typeface="Poppins"/>
                <a:ea typeface="Poppins"/>
                <a:cs typeface="Poppins"/>
                <a:sym typeface="Poppins"/>
              </a:rPr>
              <a:t>2</a:t>
            </a:r>
            <a:endParaRPr dirty="0"/>
          </a:p>
        </p:txBody>
      </p:sp>
      <p:sp>
        <p:nvSpPr>
          <p:cNvPr id="103" name="Google Shape;103;p13"/>
          <p:cNvSpPr txBox="1"/>
          <p:nvPr/>
        </p:nvSpPr>
        <p:spPr>
          <a:xfrm>
            <a:off x="14301900" y="4786865"/>
            <a:ext cx="1134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i="0" u="none" strike="noStrike" cap="none" dirty="0">
                <a:solidFill>
                  <a:srgbClr val="FDFDFD"/>
                </a:solidFill>
                <a:latin typeface="Poppins"/>
                <a:ea typeface="Poppins"/>
                <a:cs typeface="Poppins"/>
                <a:sym typeface="Poppins"/>
              </a:rPr>
              <a:t>3</a:t>
            </a:r>
            <a:endParaRPr dirty="0"/>
          </a:p>
        </p:txBody>
      </p:sp>
      <p:sp>
        <p:nvSpPr>
          <p:cNvPr id="105" name="Google Shape;105;p13"/>
          <p:cNvSpPr txBox="1"/>
          <p:nvPr/>
        </p:nvSpPr>
        <p:spPr>
          <a:xfrm>
            <a:off x="-1542723" y="1549642"/>
            <a:ext cx="16369399" cy="295465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dirty="0" smtClean="0">
                <a:solidFill>
                  <a:srgbClr val="FFFFFF"/>
                </a:solidFill>
                <a:latin typeface="Poppins"/>
                <a:ea typeface="Poppins"/>
                <a:cs typeface="Poppins"/>
                <a:sym typeface="Poppins"/>
              </a:rPr>
              <a:t>DÉC</a:t>
            </a:r>
            <a:r>
              <a:rPr lang="en-US" sz="9600" b="1" i="0" u="none" strike="noStrike" cap="none" dirty="0" smtClean="0">
                <a:solidFill>
                  <a:srgbClr val="FFFFFF"/>
                </a:solidFill>
                <a:latin typeface="Poppins"/>
                <a:ea typeface="Poppins"/>
                <a:cs typeface="Poppins"/>
                <a:sym typeface="Poppins"/>
              </a:rPr>
              <a:t>OMPOSITION DU TERME TIC</a:t>
            </a:r>
            <a:endParaRPr sz="1200" dirty="0"/>
          </a:p>
        </p:txBody>
      </p:sp>
      <p:sp>
        <p:nvSpPr>
          <p:cNvPr id="106" name="Google Shape;106;p13"/>
          <p:cNvSpPr txBox="1"/>
          <p:nvPr/>
        </p:nvSpPr>
        <p:spPr>
          <a:xfrm>
            <a:off x="1895057" y="6618718"/>
            <a:ext cx="3326298" cy="2476704"/>
          </a:xfrm>
          <a:prstGeom prst="rect">
            <a:avLst/>
          </a:prstGeom>
          <a:noFill/>
          <a:ln>
            <a:noFill/>
          </a:ln>
        </p:spPr>
        <p:txBody>
          <a:bodyPr spcFirstLastPara="1" wrap="square" lIns="0" tIns="0" rIns="0" bIns="0" anchor="t" anchorCtr="0">
            <a:spAutoFit/>
          </a:bodyPr>
          <a:lstStyle/>
          <a:p>
            <a:pPr algn="ctr"/>
            <a:r>
              <a:rPr lang="fr-FR" sz="2299" b="1" dirty="0">
                <a:latin typeface="Poppins"/>
                <a:ea typeface="Poppins"/>
                <a:cs typeface="Poppins"/>
                <a:sym typeface="Symbol"/>
              </a:rPr>
              <a:t></a:t>
            </a:r>
            <a:r>
              <a:rPr lang="fr-FR" sz="2299" b="1" dirty="0" smtClean="0">
                <a:latin typeface="Poppins"/>
                <a:ea typeface="Poppins"/>
                <a:cs typeface="Poppins"/>
              </a:rPr>
              <a:t>Techniques/Technologies </a:t>
            </a:r>
            <a:r>
              <a:rPr lang="fr-FR" sz="2299" b="1" dirty="0">
                <a:latin typeface="Poppins"/>
                <a:ea typeface="Poppins"/>
                <a:cs typeface="Poppins"/>
              </a:rPr>
              <a:t>: </a:t>
            </a:r>
            <a:endParaRPr lang="fr-FR" sz="2299" b="1" dirty="0" smtClean="0">
              <a:latin typeface="Poppins"/>
              <a:ea typeface="Poppins"/>
              <a:cs typeface="Poppins"/>
            </a:endParaRPr>
          </a:p>
          <a:p>
            <a:pPr algn="just"/>
            <a:r>
              <a:rPr lang="fr-FR" sz="2299" dirty="0" smtClean="0">
                <a:latin typeface="Poppins"/>
                <a:ea typeface="Poppins"/>
                <a:cs typeface="Poppins"/>
              </a:rPr>
              <a:t>ce </a:t>
            </a:r>
            <a:r>
              <a:rPr lang="fr-FR" sz="2299" dirty="0">
                <a:latin typeface="Poppins"/>
                <a:ea typeface="Poppins"/>
                <a:cs typeface="Poppins"/>
              </a:rPr>
              <a:t>sont les </a:t>
            </a:r>
            <a:r>
              <a:rPr lang="fr-FR" sz="2299" dirty="0" smtClean="0">
                <a:latin typeface="Poppins"/>
                <a:ea typeface="Poppins"/>
                <a:cs typeface="Poppins"/>
              </a:rPr>
              <a:t>outils</a:t>
            </a:r>
            <a:r>
              <a:rPr lang="fr-FR" sz="2299" dirty="0">
                <a:latin typeface="Poppins"/>
                <a:ea typeface="Poppins"/>
                <a:cs typeface="Poppins"/>
              </a:rPr>
              <a:t>, support ou moyens permettant le traitement de </a:t>
            </a:r>
            <a:r>
              <a:rPr lang="fr-FR" sz="2299" dirty="0" smtClean="0">
                <a:latin typeface="Poppins"/>
                <a:ea typeface="Poppins"/>
                <a:cs typeface="Poppins"/>
              </a:rPr>
              <a:t>l’information</a:t>
            </a:r>
            <a:r>
              <a:rPr lang="fr-FR" sz="2299" dirty="0">
                <a:latin typeface="Poppins"/>
                <a:ea typeface="Poppins"/>
                <a:cs typeface="Poppins"/>
              </a:rPr>
              <a:t>.</a:t>
            </a:r>
            <a:endParaRPr lang="en-US" sz="2299" dirty="0">
              <a:latin typeface="Poppins"/>
              <a:ea typeface="Poppins"/>
              <a:cs typeface="Poppins"/>
            </a:endParaRPr>
          </a:p>
        </p:txBody>
      </p:sp>
      <p:sp>
        <p:nvSpPr>
          <p:cNvPr id="107" name="Google Shape;107;p13"/>
          <p:cNvSpPr txBox="1"/>
          <p:nvPr/>
        </p:nvSpPr>
        <p:spPr>
          <a:xfrm>
            <a:off x="7855698" y="6459220"/>
            <a:ext cx="3872475" cy="3199850"/>
          </a:xfrm>
          <a:prstGeom prst="rect">
            <a:avLst/>
          </a:prstGeom>
          <a:noFill/>
          <a:ln>
            <a:noFill/>
          </a:ln>
        </p:spPr>
        <p:txBody>
          <a:bodyPr spcFirstLastPara="1" wrap="square" lIns="0" tIns="0" rIns="0" bIns="0" anchor="t" anchorCtr="0">
            <a:spAutoFit/>
          </a:bodyPr>
          <a:lstStyle/>
          <a:p>
            <a:pPr marL="342900" indent="-342900">
              <a:buFont typeface="Symbol"/>
              <a:buChar char="·"/>
            </a:pPr>
            <a:r>
              <a:rPr lang="fr-FR" sz="2299" b="1" dirty="0">
                <a:latin typeface="Poppins"/>
                <a:ea typeface="Poppins"/>
                <a:cs typeface="Poppins"/>
              </a:rPr>
              <a:t>Information :</a:t>
            </a:r>
          </a:p>
          <a:p>
            <a:pPr algn="just"/>
            <a:r>
              <a:rPr lang="fr-FR" sz="2400" b="1" dirty="0" smtClean="0"/>
              <a:t> </a:t>
            </a:r>
            <a:r>
              <a:rPr lang="fr-FR" sz="2299" dirty="0">
                <a:latin typeface="Poppins"/>
                <a:ea typeface="Poppins"/>
                <a:cs typeface="Poppins"/>
              </a:rPr>
              <a:t>c’est tout renseignement ou donnée sous différents formats (écrit, sonore, visuel, ou audiovisuel) codés capable d’être stocké et transmis, permettant de prendre des décisions </a:t>
            </a:r>
            <a:r>
              <a:rPr lang="fr-FR" sz="2299" dirty="0" smtClean="0">
                <a:latin typeface="Poppins"/>
                <a:ea typeface="Poppins"/>
                <a:cs typeface="Poppins"/>
              </a:rPr>
              <a:t>.</a:t>
            </a:r>
            <a:endParaRPr lang="en-US" sz="2299" dirty="0">
              <a:latin typeface="Poppins"/>
              <a:ea typeface="Poppins"/>
              <a:cs typeface="Poppins"/>
            </a:endParaRPr>
          </a:p>
        </p:txBody>
      </p:sp>
      <p:sp>
        <p:nvSpPr>
          <p:cNvPr id="108" name="Google Shape;108;p13"/>
          <p:cNvSpPr txBox="1"/>
          <p:nvPr/>
        </p:nvSpPr>
        <p:spPr>
          <a:xfrm>
            <a:off x="13276083" y="6459220"/>
            <a:ext cx="3448160" cy="2548390"/>
          </a:xfrm>
          <a:prstGeom prst="rect">
            <a:avLst/>
          </a:prstGeom>
          <a:noFill/>
          <a:ln>
            <a:noFill/>
          </a:ln>
        </p:spPr>
        <p:txBody>
          <a:bodyPr spcFirstLastPara="1" wrap="square" lIns="0" tIns="0" rIns="0" bIns="0" anchor="t" anchorCtr="0">
            <a:spAutoFit/>
          </a:bodyPr>
          <a:lstStyle/>
          <a:p>
            <a:pPr marL="342900" lvl="0" indent="-342900" algn="just">
              <a:lnSpc>
                <a:spcPct val="115000"/>
              </a:lnSpc>
              <a:buFont typeface="Symbol"/>
              <a:buChar char="·"/>
            </a:pPr>
            <a:r>
              <a:rPr lang="fr-FR" sz="2400" b="1" dirty="0" smtClean="0"/>
              <a:t>Communication :</a:t>
            </a:r>
          </a:p>
          <a:p>
            <a:pPr lvl="0" algn="just">
              <a:lnSpc>
                <a:spcPct val="115000"/>
              </a:lnSpc>
            </a:pPr>
            <a:r>
              <a:rPr lang="fr-FR" sz="2400" b="1" dirty="0" smtClean="0"/>
              <a:t> </a:t>
            </a:r>
            <a:r>
              <a:rPr lang="fr-FR" sz="2400" dirty="0"/>
              <a:t>c’est l’échange et le partage des informations à travers les moyens d’échanges tels que les câbles et les satellites.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 calcmode="lin" valueType="num">
                                      <p:cBhvr>
                                        <p:cTn id="14" dur="500" fill="hold"/>
                                        <p:tgtEl>
                                          <p:spTgt spid="97"/>
                                        </p:tgtEl>
                                        <p:attrNameLst>
                                          <p:attrName>ppt_w</p:attrName>
                                        </p:attrNameLst>
                                      </p:cBhvr>
                                      <p:tavLst>
                                        <p:tav tm="0">
                                          <p:val>
                                            <p:fltVal val="0"/>
                                          </p:val>
                                        </p:tav>
                                        <p:tav tm="100000">
                                          <p:val>
                                            <p:strVal val="#ppt_w"/>
                                          </p:val>
                                        </p:tav>
                                      </p:tavLst>
                                    </p:anim>
                                    <p:anim calcmode="lin" valueType="num">
                                      <p:cBhvr>
                                        <p:cTn id="15" dur="500" fill="hold"/>
                                        <p:tgtEl>
                                          <p:spTgt spid="97"/>
                                        </p:tgtEl>
                                        <p:attrNameLst>
                                          <p:attrName>ppt_h</p:attrName>
                                        </p:attrNameLst>
                                      </p:cBhvr>
                                      <p:tavLst>
                                        <p:tav tm="0">
                                          <p:val>
                                            <p:fltVal val="0"/>
                                          </p:val>
                                        </p:tav>
                                        <p:tav tm="100000">
                                          <p:val>
                                            <p:strVal val="#ppt_h"/>
                                          </p:val>
                                        </p:tav>
                                      </p:tavLst>
                                    </p:anim>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500" fill="hold"/>
                                        <p:tgtEl>
                                          <p:spTgt spid="98"/>
                                        </p:tgtEl>
                                        <p:attrNameLst>
                                          <p:attrName>ppt_w</p:attrName>
                                        </p:attrNameLst>
                                      </p:cBhvr>
                                      <p:tavLst>
                                        <p:tav tm="0">
                                          <p:val>
                                            <p:fltVal val="0"/>
                                          </p:val>
                                        </p:tav>
                                        <p:tav tm="100000">
                                          <p:val>
                                            <p:strVal val="#ppt_w"/>
                                          </p:val>
                                        </p:tav>
                                      </p:tavLst>
                                    </p:anim>
                                    <p:anim calcmode="lin" valueType="num">
                                      <p:cBhvr>
                                        <p:cTn id="22" dur="500" fill="hold"/>
                                        <p:tgtEl>
                                          <p:spTgt spid="98"/>
                                        </p:tgtEl>
                                        <p:attrNameLst>
                                          <p:attrName>ppt_h</p:attrName>
                                        </p:attrNameLst>
                                      </p:cBhvr>
                                      <p:tavLst>
                                        <p:tav tm="0">
                                          <p:val>
                                            <p:fltVal val="0"/>
                                          </p:val>
                                        </p:tav>
                                        <p:tav tm="100000">
                                          <p:val>
                                            <p:strVal val="#ppt_h"/>
                                          </p:val>
                                        </p:tav>
                                      </p:tavLst>
                                    </p:anim>
                                    <p:animEffect transition="in" filter="fade">
                                      <p:cBhvr>
                                        <p:cTn id="23" dur="5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9"/>
                                        </p:tgtEl>
                                        <p:attrNameLst>
                                          <p:attrName>style.visibility</p:attrName>
                                        </p:attrNameLst>
                                      </p:cBhvr>
                                      <p:to>
                                        <p:strVal val="visible"/>
                                      </p:to>
                                    </p:set>
                                    <p:anim calcmode="lin" valueType="num">
                                      <p:cBhvr>
                                        <p:cTn id="28" dur="500" fill="hold"/>
                                        <p:tgtEl>
                                          <p:spTgt spid="99"/>
                                        </p:tgtEl>
                                        <p:attrNameLst>
                                          <p:attrName>ppt_w</p:attrName>
                                        </p:attrNameLst>
                                      </p:cBhvr>
                                      <p:tavLst>
                                        <p:tav tm="0">
                                          <p:val>
                                            <p:fltVal val="0"/>
                                          </p:val>
                                        </p:tav>
                                        <p:tav tm="100000">
                                          <p:val>
                                            <p:strVal val="#ppt_w"/>
                                          </p:val>
                                        </p:tav>
                                      </p:tavLst>
                                    </p:anim>
                                    <p:anim calcmode="lin" valueType="num">
                                      <p:cBhvr>
                                        <p:cTn id="29" dur="500" fill="hold"/>
                                        <p:tgtEl>
                                          <p:spTgt spid="99"/>
                                        </p:tgtEl>
                                        <p:attrNameLst>
                                          <p:attrName>ppt_h</p:attrName>
                                        </p:attrNameLst>
                                      </p:cBhvr>
                                      <p:tavLst>
                                        <p:tav tm="0">
                                          <p:val>
                                            <p:fltVal val="0"/>
                                          </p:val>
                                        </p:tav>
                                        <p:tav tm="100000">
                                          <p:val>
                                            <p:strVal val="#ppt_h"/>
                                          </p:val>
                                        </p:tav>
                                      </p:tavLst>
                                    </p:anim>
                                    <p:animEffect transition="in" filter="fade">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barn(inVertical)">
                                      <p:cBhvr>
                                        <p:cTn id="35" dur="5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barn(inVertical)">
                                      <p:cBhvr>
                                        <p:cTn id="40" dur="500"/>
                                        <p:tgtEl>
                                          <p:spTgt spid="107"/>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barn(inVertical)">
                                      <p:cBhvr>
                                        <p:cTn id="45"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6" grpId="0"/>
      <p:bldP spid="107" grpId="0"/>
      <p:bldP spid="10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08"/>
        <p:cNvGrpSpPr/>
        <p:nvPr/>
      </p:nvGrpSpPr>
      <p:grpSpPr>
        <a:xfrm>
          <a:off x="0" y="0"/>
          <a:ext cx="0" cy="0"/>
          <a:chOff x="0" y="0"/>
          <a:chExt cx="0" cy="0"/>
        </a:xfrm>
      </p:grpSpPr>
      <p:cxnSp>
        <p:nvCxnSpPr>
          <p:cNvPr id="209" name="Google Shape;209;p19"/>
          <p:cNvCxnSpPr/>
          <p:nvPr/>
        </p:nvCxnSpPr>
        <p:spPr>
          <a:xfrm flipH="1">
            <a:off x="11315200" y="1173836"/>
            <a:ext cx="3227" cy="7129248"/>
          </a:xfrm>
          <a:prstGeom prst="straightConnector1">
            <a:avLst/>
          </a:prstGeom>
          <a:noFill/>
          <a:ln w="38100" cap="flat" cmpd="sng">
            <a:solidFill>
              <a:srgbClr val="00569E"/>
            </a:solidFill>
            <a:prstDash val="solid"/>
            <a:round/>
            <a:headEnd type="none" w="sm" len="sm"/>
            <a:tailEnd type="none" w="sm" len="sm"/>
          </a:ln>
        </p:spPr>
      </p:cxnSp>
      <p:grpSp>
        <p:nvGrpSpPr>
          <p:cNvPr id="212" name="Google Shape;212;p19"/>
          <p:cNvGrpSpPr/>
          <p:nvPr/>
        </p:nvGrpSpPr>
        <p:grpSpPr>
          <a:xfrm>
            <a:off x="11174633" y="993690"/>
            <a:ext cx="286519" cy="286519"/>
            <a:chOff x="0" y="0"/>
            <a:chExt cx="812800" cy="812800"/>
          </a:xfrm>
        </p:grpSpPr>
        <p:sp>
          <p:nvSpPr>
            <p:cNvPr id="213" name="Google Shape;21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4" name="Google Shape;214;p19"/>
          <p:cNvGrpSpPr/>
          <p:nvPr/>
        </p:nvGrpSpPr>
        <p:grpSpPr>
          <a:xfrm>
            <a:off x="11182503" y="2751111"/>
            <a:ext cx="286519" cy="286519"/>
            <a:chOff x="0" y="0"/>
            <a:chExt cx="812800" cy="812800"/>
          </a:xfrm>
        </p:grpSpPr>
        <p:sp>
          <p:nvSpPr>
            <p:cNvPr id="215" name="Google Shape;21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19"/>
          <p:cNvGrpSpPr/>
          <p:nvPr/>
        </p:nvGrpSpPr>
        <p:grpSpPr>
          <a:xfrm>
            <a:off x="11187885" y="3760306"/>
            <a:ext cx="286519" cy="286519"/>
            <a:chOff x="0" y="0"/>
            <a:chExt cx="812800" cy="812800"/>
          </a:xfrm>
        </p:grpSpPr>
        <p:sp>
          <p:nvSpPr>
            <p:cNvPr id="218" name="Google Shape;21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0" name="Google Shape;220;p19"/>
          <p:cNvGrpSpPr/>
          <p:nvPr/>
        </p:nvGrpSpPr>
        <p:grpSpPr>
          <a:xfrm>
            <a:off x="11174276" y="5518889"/>
            <a:ext cx="286519" cy="286519"/>
            <a:chOff x="0" y="0"/>
            <a:chExt cx="812800" cy="812800"/>
          </a:xfrm>
        </p:grpSpPr>
        <p:sp>
          <p:nvSpPr>
            <p:cNvPr id="221" name="Google Shape;22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9"/>
          <p:cNvSpPr txBox="1"/>
          <p:nvPr/>
        </p:nvSpPr>
        <p:spPr>
          <a:xfrm>
            <a:off x="697400" y="679121"/>
            <a:ext cx="6698100" cy="215417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999" b="1" dirty="0" smtClean="0">
                <a:solidFill>
                  <a:srgbClr val="00569E"/>
                </a:solidFill>
                <a:latin typeface="Poppins"/>
                <a:cs typeface="Poppins"/>
                <a:sym typeface="Poppins"/>
              </a:rPr>
              <a:t>HISTORIQUE DE TIC</a:t>
            </a:r>
            <a:endParaRPr dirty="0"/>
          </a:p>
        </p:txBody>
      </p:sp>
      <p:sp>
        <p:nvSpPr>
          <p:cNvPr id="223" name="Google Shape;223;p19"/>
          <p:cNvSpPr txBox="1"/>
          <p:nvPr/>
        </p:nvSpPr>
        <p:spPr>
          <a:xfrm>
            <a:off x="11735724" y="786880"/>
            <a:ext cx="5690889" cy="1638910"/>
          </a:xfrm>
          <a:prstGeom prst="rect">
            <a:avLst/>
          </a:prstGeom>
          <a:noFill/>
          <a:ln>
            <a:noFill/>
          </a:ln>
        </p:spPr>
        <p:txBody>
          <a:bodyPr spcFirstLastPara="1" wrap="square" lIns="0" tIns="0" rIns="0" bIns="0" anchor="t" anchorCtr="0">
            <a:spAutoFit/>
          </a:bodyPr>
          <a:lstStyle/>
          <a:p>
            <a:pPr lvl="0">
              <a:lnSpc>
                <a:spcPct val="150000"/>
              </a:lnSpc>
            </a:pPr>
            <a:r>
              <a:rPr lang="fr-FR" sz="2300" dirty="0">
                <a:latin typeface="Poppins"/>
                <a:ea typeface="Poppins"/>
                <a:cs typeface="Poppins"/>
              </a:rPr>
              <a:t>Les premières </a:t>
            </a:r>
            <a:r>
              <a:rPr lang="fr-FR" sz="2300" dirty="0">
                <a:latin typeface="Poppins"/>
                <a:ea typeface="Poppins"/>
                <a:cs typeface="Poppins"/>
              </a:rPr>
              <a:t>inventions </a:t>
            </a:r>
            <a:r>
              <a:rPr lang="fr-FR" sz="2300" dirty="0">
                <a:latin typeface="Poppins"/>
                <a:ea typeface="Poppins"/>
                <a:cs typeface="Poppins"/>
                <a:sym typeface="Poppins"/>
              </a:rPr>
              <a:t>co</a:t>
            </a:r>
            <a:r>
              <a:rPr lang="fr-FR" sz="2300" dirty="0" smtClean="0">
                <a:latin typeface="Poppins"/>
                <a:ea typeface="Poppins"/>
                <a:cs typeface="Poppins"/>
                <a:sym typeface="Poppins"/>
              </a:rPr>
              <a:t>mme </a:t>
            </a:r>
            <a:r>
              <a:rPr lang="fr-FR" sz="2300" dirty="0">
                <a:latin typeface="Poppins"/>
                <a:ea typeface="Poppins"/>
                <a:cs typeface="Poppins"/>
                <a:sym typeface="Poppins"/>
              </a:rPr>
              <a:t>le télégraphe électrique en 1830, le téléphone en </a:t>
            </a:r>
            <a:r>
              <a:rPr lang="fr-FR" sz="2300" dirty="0" smtClean="0">
                <a:latin typeface="Poppins"/>
                <a:ea typeface="Poppins"/>
                <a:cs typeface="Poppins"/>
                <a:sym typeface="Poppins"/>
              </a:rPr>
              <a:t>1876</a:t>
            </a:r>
            <a:r>
              <a:rPr lang="fr-FR" sz="2300" dirty="0" smtClean="0">
                <a:latin typeface="Poppins"/>
                <a:ea typeface="Poppins"/>
                <a:cs typeface="Poppins"/>
                <a:sym typeface="Poppins"/>
              </a:rPr>
              <a:t>…</a:t>
            </a:r>
            <a:endParaRPr dirty="0"/>
          </a:p>
        </p:txBody>
      </p:sp>
      <p:sp>
        <p:nvSpPr>
          <p:cNvPr id="224" name="Google Shape;224;p19"/>
          <p:cNvSpPr txBox="1"/>
          <p:nvPr/>
        </p:nvSpPr>
        <p:spPr>
          <a:xfrm>
            <a:off x="11790951" y="2751290"/>
            <a:ext cx="5648914" cy="353943"/>
          </a:xfrm>
          <a:prstGeom prst="rect">
            <a:avLst/>
          </a:prstGeom>
          <a:noFill/>
          <a:ln>
            <a:noFill/>
          </a:ln>
        </p:spPr>
        <p:txBody>
          <a:bodyPr spcFirstLastPara="1" wrap="square" lIns="0" tIns="0" rIns="0" bIns="0" anchor="t" anchorCtr="0">
            <a:spAutoFit/>
          </a:bodyPr>
          <a:lstStyle/>
          <a:p>
            <a:pPr lvl="0" algn="just"/>
            <a:r>
              <a:rPr lang="fr-FR" sz="2300" dirty="0">
                <a:latin typeface="Poppins"/>
                <a:ea typeface="Poppins"/>
                <a:cs typeface="Poppins"/>
              </a:rPr>
              <a:t>L'Ère des </a:t>
            </a:r>
            <a:r>
              <a:rPr lang="fr-FR" sz="2300" dirty="0" smtClean="0">
                <a:latin typeface="Poppins"/>
                <a:ea typeface="Poppins"/>
                <a:cs typeface="Poppins"/>
              </a:rPr>
              <a:t>ordinateurs </a:t>
            </a:r>
            <a:r>
              <a:rPr lang="fr-FR" sz="2300" dirty="0">
                <a:latin typeface="Poppins"/>
                <a:ea typeface="Poppins"/>
                <a:cs typeface="Poppins"/>
              </a:rPr>
              <a:t>et des </a:t>
            </a:r>
            <a:r>
              <a:rPr lang="fr-FR" sz="2300" dirty="0" smtClean="0">
                <a:latin typeface="Poppins"/>
                <a:ea typeface="Poppins"/>
                <a:cs typeface="Poppins"/>
              </a:rPr>
              <a:t>réseaux. </a:t>
            </a:r>
            <a:endParaRPr sz="2300" dirty="0">
              <a:latin typeface="Poppins"/>
              <a:ea typeface="Poppins"/>
              <a:cs typeface="Poppins"/>
            </a:endParaRPr>
          </a:p>
        </p:txBody>
      </p:sp>
      <p:sp>
        <p:nvSpPr>
          <p:cNvPr id="225" name="Google Shape;225;p19"/>
          <p:cNvSpPr txBox="1"/>
          <p:nvPr/>
        </p:nvSpPr>
        <p:spPr>
          <a:xfrm>
            <a:off x="11790951" y="3564575"/>
            <a:ext cx="5953710" cy="1592744"/>
          </a:xfrm>
          <a:prstGeom prst="rect">
            <a:avLst/>
          </a:prstGeom>
          <a:noFill/>
          <a:ln>
            <a:noFill/>
          </a:ln>
        </p:spPr>
        <p:txBody>
          <a:bodyPr spcFirstLastPara="1" wrap="square" lIns="0" tIns="0" rIns="0" bIns="0" anchor="t" anchorCtr="0">
            <a:spAutoFit/>
          </a:bodyPr>
          <a:lstStyle/>
          <a:p>
            <a:pPr>
              <a:lnSpc>
                <a:spcPct val="150000"/>
              </a:lnSpc>
            </a:pPr>
            <a:r>
              <a:rPr lang="fr-FR" sz="2300" dirty="0" smtClean="0">
                <a:latin typeface="Poppins"/>
                <a:ea typeface="Poppins"/>
                <a:cs typeface="Poppins"/>
                <a:sym typeface="Poppins"/>
              </a:rPr>
              <a:t>Une </a:t>
            </a:r>
            <a:r>
              <a:rPr lang="fr-FR" sz="2300" dirty="0">
                <a:latin typeface="Poppins"/>
                <a:ea typeface="Poppins"/>
                <a:cs typeface="Poppins"/>
                <a:sym typeface="Poppins"/>
              </a:rPr>
              <a:t>première forme d'accès à </a:t>
            </a:r>
            <a:r>
              <a:rPr lang="fr-FR" sz="2300" dirty="0">
                <a:latin typeface="Poppins"/>
                <a:ea typeface="Poppins"/>
                <a:cs typeface="Poppins"/>
                <a:sym typeface="Poppins"/>
              </a:rPr>
              <a:t>Internet via des lignes </a:t>
            </a:r>
            <a:r>
              <a:rPr lang="fr-FR" sz="2300" dirty="0" smtClean="0">
                <a:latin typeface="Poppins"/>
                <a:ea typeface="Poppins"/>
                <a:cs typeface="Poppins"/>
                <a:sym typeface="Poppins"/>
              </a:rPr>
              <a:t>téléphoniques comme </a:t>
            </a:r>
            <a:r>
              <a:rPr lang="fr-FR" sz="2300" dirty="0" smtClean="0">
                <a:latin typeface="Poppins"/>
                <a:ea typeface="Poppins"/>
                <a:cs typeface="Poppins"/>
              </a:rPr>
              <a:t>l'invention </a:t>
            </a:r>
            <a:r>
              <a:rPr lang="fr-FR" sz="2300" dirty="0">
                <a:latin typeface="Poppins"/>
                <a:ea typeface="Poppins"/>
                <a:cs typeface="Poppins"/>
              </a:rPr>
              <a:t>du </a:t>
            </a:r>
            <a:r>
              <a:rPr lang="fr-FR" sz="2300" dirty="0">
                <a:latin typeface="Poppins"/>
                <a:ea typeface="Poppins"/>
                <a:cs typeface="Poppins"/>
              </a:rPr>
              <a:t>Web </a:t>
            </a:r>
            <a:r>
              <a:rPr lang="fr-FR" sz="2300" dirty="0">
                <a:latin typeface="Poppins"/>
                <a:ea typeface="Poppins"/>
                <a:cs typeface="Poppins"/>
              </a:rPr>
              <a:t>(</a:t>
            </a:r>
            <a:r>
              <a:rPr lang="fr-FR" sz="2300" dirty="0" smtClean="0">
                <a:latin typeface="Poppins"/>
                <a:ea typeface="Poppins"/>
                <a:cs typeface="Poppins"/>
              </a:rPr>
              <a:t>1991)</a:t>
            </a:r>
            <a:endParaRPr sz="2300" dirty="0">
              <a:latin typeface="Poppins"/>
              <a:ea typeface="Poppins"/>
              <a:cs typeface="Poppins"/>
            </a:endParaRPr>
          </a:p>
        </p:txBody>
      </p:sp>
      <p:sp>
        <p:nvSpPr>
          <p:cNvPr id="226" name="Google Shape;226;p19"/>
          <p:cNvSpPr txBox="1"/>
          <p:nvPr/>
        </p:nvSpPr>
        <p:spPr>
          <a:xfrm>
            <a:off x="11881496" y="5326622"/>
            <a:ext cx="5558369" cy="1061829"/>
          </a:xfrm>
          <a:prstGeom prst="rect">
            <a:avLst/>
          </a:prstGeom>
          <a:noFill/>
          <a:ln>
            <a:noFill/>
          </a:ln>
        </p:spPr>
        <p:txBody>
          <a:bodyPr spcFirstLastPara="1" wrap="square" lIns="0" tIns="0" rIns="0" bIns="0" anchor="t" anchorCtr="0">
            <a:spAutoFit/>
          </a:bodyPr>
          <a:lstStyle/>
          <a:p>
            <a:pPr lvl="0">
              <a:lnSpc>
                <a:spcPct val="150000"/>
              </a:lnSpc>
            </a:pPr>
            <a:r>
              <a:rPr lang="fr-FR" sz="2300" dirty="0" smtClean="0">
                <a:latin typeface="Poppins"/>
                <a:ea typeface="Poppins"/>
                <a:cs typeface="Poppins"/>
                <a:sym typeface="Poppins"/>
              </a:rPr>
              <a:t>L'Ère </a:t>
            </a:r>
            <a:r>
              <a:rPr lang="fr-FR" sz="2300" dirty="0">
                <a:latin typeface="Poppins"/>
                <a:ea typeface="Poppins"/>
                <a:cs typeface="Poppins"/>
                <a:sym typeface="Poppins"/>
              </a:rPr>
              <a:t>des Technologies Mobiles et des Réseaux </a:t>
            </a:r>
            <a:r>
              <a:rPr lang="fr-FR" sz="2300" dirty="0" smtClean="0">
                <a:latin typeface="Poppins"/>
                <a:ea typeface="Poppins"/>
                <a:cs typeface="Poppins"/>
                <a:sym typeface="Poppins"/>
              </a:rPr>
              <a:t>sociaux </a:t>
            </a:r>
            <a:r>
              <a:rPr lang="fr-FR" sz="2300" dirty="0">
                <a:latin typeface="Poppins"/>
                <a:ea typeface="Poppins"/>
                <a:cs typeface="Poppins"/>
              </a:rPr>
              <a:t>.</a:t>
            </a:r>
            <a:endParaRPr lang="fr-FR" sz="2300" dirty="0">
              <a:latin typeface="Poppins"/>
              <a:ea typeface="Poppins"/>
              <a:cs typeface="Poppins"/>
              <a:sym typeface="Poppins"/>
            </a:endParaRPr>
          </a:p>
        </p:txBody>
      </p:sp>
      <p:sp>
        <p:nvSpPr>
          <p:cNvPr id="227" name="Google Shape;227;p19"/>
          <p:cNvSpPr txBox="1"/>
          <p:nvPr/>
        </p:nvSpPr>
        <p:spPr>
          <a:xfrm>
            <a:off x="8046230" y="955144"/>
            <a:ext cx="3088289" cy="1292662"/>
          </a:xfrm>
          <a:prstGeom prst="rect">
            <a:avLst/>
          </a:prstGeom>
          <a:noFill/>
          <a:ln>
            <a:noFill/>
          </a:ln>
        </p:spPr>
        <p:txBody>
          <a:bodyPr spcFirstLastPara="1" wrap="square" lIns="0" tIns="0" rIns="0" bIns="0" anchor="t" anchorCtr="0">
            <a:spAutoFit/>
          </a:bodyPr>
          <a:lstStyle/>
          <a:p>
            <a:pPr algn="ctr">
              <a:lnSpc>
                <a:spcPct val="140000"/>
              </a:lnSpc>
            </a:pPr>
            <a:r>
              <a:rPr lang="fr-FR" sz="2400" b="1" dirty="0" smtClean="0">
                <a:solidFill>
                  <a:srgbClr val="00569E"/>
                </a:solidFill>
                <a:latin typeface="Poppins"/>
                <a:ea typeface="Poppins"/>
                <a:cs typeface="Poppins"/>
              </a:rPr>
              <a:t>Avant </a:t>
            </a:r>
            <a:r>
              <a:rPr lang="fr-FR" sz="2400" b="1" dirty="0">
                <a:solidFill>
                  <a:srgbClr val="00569E"/>
                </a:solidFill>
                <a:latin typeface="Poppins"/>
                <a:ea typeface="Poppins"/>
                <a:cs typeface="Poppins"/>
              </a:rPr>
              <a:t>le XXème </a:t>
            </a:r>
            <a:r>
              <a:rPr lang="fr-FR" sz="2400" b="1" dirty="0">
                <a:solidFill>
                  <a:srgbClr val="00569E"/>
                </a:solidFill>
                <a:latin typeface="Poppins"/>
                <a:ea typeface="Poppins"/>
                <a:cs typeface="Poppins"/>
              </a:rPr>
              <a:t>siècle</a:t>
            </a:r>
            <a:endParaRPr lang="en-US" sz="2400" b="1" dirty="0">
              <a:solidFill>
                <a:srgbClr val="00569E"/>
              </a:solidFill>
              <a:latin typeface="Poppins"/>
              <a:ea typeface="Poppins"/>
              <a:cs typeface="Poppins"/>
            </a:endParaRPr>
          </a:p>
          <a:p>
            <a:pPr marL="0" marR="0" lvl="0" indent="0" algn="r" rtl="0">
              <a:lnSpc>
                <a:spcPct val="140000"/>
              </a:lnSpc>
              <a:spcBef>
                <a:spcPts val="0"/>
              </a:spcBef>
              <a:spcAft>
                <a:spcPts val="0"/>
              </a:spcAft>
              <a:buNone/>
            </a:pPr>
            <a:endParaRPr sz="1200" b="1" dirty="0">
              <a:solidFill>
                <a:srgbClr val="00569E"/>
              </a:solidFill>
              <a:latin typeface="Poppins"/>
              <a:ea typeface="Poppins"/>
              <a:cs typeface="Poppins"/>
            </a:endParaRPr>
          </a:p>
        </p:txBody>
      </p:sp>
      <p:sp>
        <p:nvSpPr>
          <p:cNvPr id="228" name="Google Shape;228;p19"/>
          <p:cNvSpPr txBox="1"/>
          <p:nvPr/>
        </p:nvSpPr>
        <p:spPr>
          <a:xfrm>
            <a:off x="8262733" y="2613513"/>
            <a:ext cx="2745420" cy="646331"/>
          </a:xfrm>
          <a:prstGeom prst="rect">
            <a:avLst/>
          </a:prstGeom>
          <a:noFill/>
          <a:ln>
            <a:noFill/>
          </a:ln>
        </p:spPr>
        <p:txBody>
          <a:bodyPr spcFirstLastPara="1" wrap="square" lIns="0" tIns="0" rIns="0" bIns="0" anchor="t" anchorCtr="0">
            <a:spAutoFit/>
          </a:bodyPr>
          <a:lstStyle/>
          <a:p>
            <a:pPr lvl="0" algn="ctr">
              <a:lnSpc>
                <a:spcPct val="140000"/>
              </a:lnSpc>
            </a:pPr>
            <a:r>
              <a:rPr lang="fr-FR" sz="3000" b="1" dirty="0">
                <a:solidFill>
                  <a:srgbClr val="00569E"/>
                </a:solidFill>
                <a:latin typeface="Poppins"/>
                <a:ea typeface="Poppins"/>
                <a:cs typeface="Poppins"/>
                <a:sym typeface="Poppins"/>
              </a:rPr>
              <a:t>(</a:t>
            </a:r>
            <a:r>
              <a:rPr lang="fr-FR" sz="3000" b="1" dirty="0">
                <a:solidFill>
                  <a:srgbClr val="00569E"/>
                </a:solidFill>
                <a:latin typeface="Poppins"/>
                <a:ea typeface="Poppins"/>
                <a:cs typeface="Poppins"/>
                <a:sym typeface="Poppins"/>
              </a:rPr>
              <a:t>1950-1980</a:t>
            </a:r>
            <a:r>
              <a:rPr lang="fr-FR" sz="3000" b="1" dirty="0">
                <a:solidFill>
                  <a:srgbClr val="00569E"/>
                </a:solidFill>
                <a:latin typeface="Poppins"/>
                <a:ea typeface="Poppins"/>
                <a:cs typeface="Poppins"/>
                <a:sym typeface="Poppins"/>
              </a:rPr>
              <a:t>) </a:t>
            </a:r>
            <a:endParaRPr dirty="0"/>
          </a:p>
        </p:txBody>
      </p:sp>
      <p:sp>
        <p:nvSpPr>
          <p:cNvPr id="230" name="Google Shape;230;p19"/>
          <p:cNvSpPr txBox="1"/>
          <p:nvPr/>
        </p:nvSpPr>
        <p:spPr>
          <a:xfrm>
            <a:off x="8150086" y="5405246"/>
            <a:ext cx="2937580" cy="646331"/>
          </a:xfrm>
          <a:prstGeom prst="rect">
            <a:avLst/>
          </a:prstGeom>
          <a:noFill/>
          <a:ln>
            <a:noFill/>
          </a:ln>
        </p:spPr>
        <p:txBody>
          <a:bodyPr spcFirstLastPara="1" wrap="square" lIns="0" tIns="0" rIns="0" bIns="0" anchor="t" anchorCtr="0">
            <a:spAutoFit/>
          </a:bodyPr>
          <a:lstStyle/>
          <a:p>
            <a:pPr algn="ctr">
              <a:lnSpc>
                <a:spcPct val="140000"/>
              </a:lnSpc>
            </a:pPr>
            <a:r>
              <a:rPr lang="fr-FR" sz="3000" b="1" dirty="0">
                <a:solidFill>
                  <a:srgbClr val="00569E"/>
                </a:solidFill>
                <a:latin typeface="Poppins"/>
                <a:ea typeface="Poppins"/>
                <a:cs typeface="Poppins"/>
              </a:rPr>
              <a:t>(2000-2010) </a:t>
            </a:r>
            <a:endParaRPr sz="3000" b="1" dirty="0">
              <a:solidFill>
                <a:srgbClr val="00569E"/>
              </a:solidFill>
              <a:latin typeface="Poppins"/>
              <a:ea typeface="Poppins"/>
              <a:cs typeface="Poppins"/>
            </a:endParaRPr>
          </a:p>
        </p:txBody>
      </p:sp>
      <p:sp>
        <p:nvSpPr>
          <p:cNvPr id="231" name="Google Shape;231;p19"/>
          <p:cNvSpPr txBox="1"/>
          <p:nvPr/>
        </p:nvSpPr>
        <p:spPr>
          <a:xfrm>
            <a:off x="816668" y="3513910"/>
            <a:ext cx="6443100" cy="3716402"/>
          </a:xfrm>
          <a:prstGeom prst="rect">
            <a:avLst/>
          </a:prstGeom>
          <a:noFill/>
          <a:ln>
            <a:noFill/>
          </a:ln>
        </p:spPr>
        <p:txBody>
          <a:bodyPr spcFirstLastPara="1" wrap="square" lIns="0" tIns="0" rIns="0" bIns="0" anchor="t" anchorCtr="0">
            <a:spAutoFit/>
          </a:bodyPr>
          <a:lstStyle/>
          <a:p>
            <a:pPr lvl="0" algn="just">
              <a:lnSpc>
                <a:spcPct val="150000"/>
              </a:lnSpc>
            </a:pPr>
            <a:r>
              <a:rPr lang="fr-FR" sz="2300" dirty="0">
                <a:latin typeface="Poppins"/>
                <a:ea typeface="Poppins"/>
                <a:cs typeface="Poppins"/>
                <a:sym typeface="Poppins"/>
              </a:rPr>
              <a:t>Les Technologies de l'Information et de la Communication (TIC) ont connu une évolution remarquable au fil du temps. En effet, elles transforment la manière dont nous communiquons, échangeons des informations et utilisons les technologies dans notre vie quotidienne.</a:t>
            </a:r>
            <a:endParaRPr dirty="0"/>
          </a:p>
        </p:txBody>
      </p:sp>
      <p:sp>
        <p:nvSpPr>
          <p:cNvPr id="25" name="Google Shape;228;p19"/>
          <p:cNvSpPr txBox="1"/>
          <p:nvPr/>
        </p:nvSpPr>
        <p:spPr>
          <a:xfrm>
            <a:off x="8262733" y="3646661"/>
            <a:ext cx="2745420" cy="646331"/>
          </a:xfrm>
          <a:prstGeom prst="rect">
            <a:avLst/>
          </a:prstGeom>
          <a:noFill/>
          <a:ln>
            <a:noFill/>
          </a:ln>
        </p:spPr>
        <p:txBody>
          <a:bodyPr spcFirstLastPara="1" wrap="square" lIns="0" tIns="0" rIns="0" bIns="0" anchor="t" anchorCtr="0">
            <a:spAutoFit/>
          </a:bodyPr>
          <a:lstStyle/>
          <a:p>
            <a:pPr lvl="0" algn="ctr">
              <a:lnSpc>
                <a:spcPct val="140000"/>
              </a:lnSpc>
            </a:pPr>
            <a:r>
              <a:rPr lang="fr-FR" sz="3000" b="1" dirty="0">
                <a:solidFill>
                  <a:srgbClr val="00569E"/>
                </a:solidFill>
                <a:latin typeface="Poppins"/>
                <a:ea typeface="Poppins"/>
                <a:cs typeface="Poppins"/>
                <a:sym typeface="Poppins"/>
              </a:rPr>
              <a:t>(</a:t>
            </a:r>
            <a:r>
              <a:rPr lang="fr-FR" sz="3000" b="1" dirty="0" smtClean="0">
                <a:solidFill>
                  <a:srgbClr val="00569E"/>
                </a:solidFill>
                <a:latin typeface="Poppins"/>
                <a:ea typeface="Poppins"/>
                <a:cs typeface="Poppins"/>
                <a:sym typeface="Poppins"/>
              </a:rPr>
              <a:t>1991-2000</a:t>
            </a:r>
            <a:r>
              <a:rPr lang="fr-FR" sz="3000" b="1" dirty="0" smtClean="0">
                <a:solidFill>
                  <a:srgbClr val="00569E"/>
                </a:solidFill>
                <a:latin typeface="Poppins"/>
                <a:ea typeface="Poppins"/>
                <a:cs typeface="Poppins"/>
                <a:sym typeface="Poppins"/>
              </a:rPr>
              <a:t>) </a:t>
            </a:r>
            <a:endParaRPr dirty="0"/>
          </a:p>
        </p:txBody>
      </p:sp>
      <p:grpSp>
        <p:nvGrpSpPr>
          <p:cNvPr id="28" name="Google Shape;220;p19"/>
          <p:cNvGrpSpPr/>
          <p:nvPr/>
        </p:nvGrpSpPr>
        <p:grpSpPr>
          <a:xfrm>
            <a:off x="11171940" y="8202450"/>
            <a:ext cx="286519" cy="286519"/>
            <a:chOff x="0" y="0"/>
            <a:chExt cx="812800" cy="812800"/>
          </a:xfrm>
        </p:grpSpPr>
        <p:sp>
          <p:nvSpPr>
            <p:cNvPr id="29" name="Google Shape;22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1;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 name="Google Shape;220;p19"/>
          <p:cNvGrpSpPr/>
          <p:nvPr/>
        </p:nvGrpSpPr>
        <p:grpSpPr>
          <a:xfrm>
            <a:off x="11174276" y="6824525"/>
            <a:ext cx="286519" cy="286519"/>
            <a:chOff x="0" y="0"/>
            <a:chExt cx="812800" cy="812800"/>
          </a:xfrm>
        </p:grpSpPr>
        <p:sp>
          <p:nvSpPr>
            <p:cNvPr id="32" name="Google Shape;22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 name="Google Shape;230;p19"/>
          <p:cNvSpPr txBox="1"/>
          <p:nvPr/>
        </p:nvSpPr>
        <p:spPr>
          <a:xfrm>
            <a:off x="8267356" y="7964371"/>
            <a:ext cx="2937580" cy="689420"/>
          </a:xfrm>
          <a:prstGeom prst="rect">
            <a:avLst/>
          </a:prstGeom>
          <a:noFill/>
          <a:ln>
            <a:noFill/>
          </a:ln>
        </p:spPr>
        <p:txBody>
          <a:bodyPr spcFirstLastPara="1" wrap="square" lIns="0" tIns="0" rIns="0" bIns="0" anchor="t" anchorCtr="0">
            <a:spAutoFit/>
          </a:bodyPr>
          <a:lstStyle/>
          <a:p>
            <a:pPr algn="ctr">
              <a:lnSpc>
                <a:spcPct val="140000"/>
              </a:lnSpc>
            </a:pPr>
            <a:r>
              <a:rPr lang="ar-DZ" sz="3000" b="1" dirty="0" smtClean="0">
                <a:solidFill>
                  <a:srgbClr val="00569E"/>
                </a:solidFill>
                <a:latin typeface="Poppins"/>
                <a:ea typeface="Poppins"/>
                <a:cs typeface="Poppins"/>
              </a:rPr>
              <a:t> </a:t>
            </a:r>
            <a:r>
              <a:rPr lang="fr-FR" sz="3200" b="1" dirty="0" smtClean="0">
                <a:solidFill>
                  <a:srgbClr val="00569E"/>
                </a:solidFill>
                <a:latin typeface="Poppins"/>
                <a:ea typeface="Poppins"/>
                <a:cs typeface="Poppins"/>
              </a:rPr>
              <a:t>A</a:t>
            </a:r>
            <a:r>
              <a:rPr lang="ar-DZ" sz="3200" b="1" dirty="0" smtClean="0">
                <a:solidFill>
                  <a:srgbClr val="00569E"/>
                </a:solidFill>
                <a:latin typeface="Poppins"/>
                <a:ea typeface="Poppins"/>
                <a:cs typeface="Poppins"/>
              </a:rPr>
              <a:t> </a:t>
            </a:r>
            <a:r>
              <a:rPr lang="fr-FR" sz="3000" b="1" dirty="0" smtClean="0">
                <a:solidFill>
                  <a:srgbClr val="00569E"/>
                </a:solidFill>
                <a:latin typeface="Poppins"/>
                <a:ea typeface="Poppins"/>
                <a:cs typeface="Poppins"/>
              </a:rPr>
              <a:t>ce jour  </a:t>
            </a:r>
            <a:endParaRPr sz="3000" b="1" dirty="0">
              <a:solidFill>
                <a:srgbClr val="00569E"/>
              </a:solidFill>
              <a:latin typeface="Poppins"/>
              <a:ea typeface="Poppins"/>
              <a:cs typeface="Poppins"/>
            </a:endParaRPr>
          </a:p>
        </p:txBody>
      </p:sp>
      <p:sp>
        <p:nvSpPr>
          <p:cNvPr id="35" name="Google Shape;230;p19"/>
          <p:cNvSpPr txBox="1"/>
          <p:nvPr/>
        </p:nvSpPr>
        <p:spPr>
          <a:xfrm>
            <a:off x="8234717" y="6663588"/>
            <a:ext cx="2937580" cy="646331"/>
          </a:xfrm>
          <a:prstGeom prst="rect">
            <a:avLst/>
          </a:prstGeom>
          <a:noFill/>
          <a:ln>
            <a:noFill/>
          </a:ln>
        </p:spPr>
        <p:txBody>
          <a:bodyPr spcFirstLastPara="1" wrap="square" lIns="0" tIns="0" rIns="0" bIns="0" anchor="t" anchorCtr="0">
            <a:spAutoFit/>
          </a:bodyPr>
          <a:lstStyle/>
          <a:p>
            <a:pPr algn="ctr">
              <a:lnSpc>
                <a:spcPct val="140000"/>
              </a:lnSpc>
            </a:pPr>
            <a:r>
              <a:rPr lang="fr-FR" sz="3000" b="1" dirty="0">
                <a:solidFill>
                  <a:srgbClr val="00569E"/>
                </a:solidFill>
                <a:latin typeface="Poppins"/>
                <a:ea typeface="Poppins"/>
                <a:cs typeface="Poppins"/>
              </a:rPr>
              <a:t>(2010-2020) </a:t>
            </a:r>
            <a:endParaRPr sz="3000" b="1" dirty="0">
              <a:solidFill>
                <a:srgbClr val="00569E"/>
              </a:solidFill>
              <a:latin typeface="Poppins"/>
              <a:ea typeface="Poppins"/>
              <a:cs typeface="Poppins"/>
            </a:endParaRPr>
          </a:p>
        </p:txBody>
      </p:sp>
      <p:sp>
        <p:nvSpPr>
          <p:cNvPr id="36" name="Google Shape;226;p19"/>
          <p:cNvSpPr txBox="1"/>
          <p:nvPr/>
        </p:nvSpPr>
        <p:spPr>
          <a:xfrm>
            <a:off x="11912885" y="6593381"/>
            <a:ext cx="5558369" cy="1061829"/>
          </a:xfrm>
          <a:prstGeom prst="rect">
            <a:avLst/>
          </a:prstGeom>
          <a:noFill/>
          <a:ln>
            <a:noFill/>
          </a:ln>
        </p:spPr>
        <p:txBody>
          <a:bodyPr spcFirstLastPara="1" wrap="square" lIns="0" tIns="0" rIns="0" bIns="0" anchor="t" anchorCtr="0">
            <a:spAutoFit/>
          </a:bodyPr>
          <a:lstStyle/>
          <a:p>
            <a:pPr lvl="0">
              <a:lnSpc>
                <a:spcPct val="150000"/>
              </a:lnSpc>
            </a:pPr>
            <a:r>
              <a:rPr lang="fr-FR" sz="2300" dirty="0">
                <a:latin typeface="Poppins"/>
                <a:ea typeface="Poppins"/>
                <a:cs typeface="Poppins"/>
              </a:rPr>
              <a:t>L'Ère de la Numérisation Avancée et de l'Intelligence Artificielle </a:t>
            </a:r>
            <a:r>
              <a:rPr lang="fr-FR" sz="2300" dirty="0">
                <a:latin typeface="Poppins"/>
                <a:ea typeface="Poppins"/>
                <a:cs typeface="Poppins"/>
              </a:rPr>
              <a:t>.</a:t>
            </a:r>
            <a:endParaRPr lang="fr-FR" sz="2300" dirty="0">
              <a:latin typeface="Poppins"/>
              <a:ea typeface="Poppins"/>
              <a:cs typeface="Poppins"/>
              <a:sym typeface="Poppins"/>
            </a:endParaRPr>
          </a:p>
        </p:txBody>
      </p:sp>
      <p:sp>
        <p:nvSpPr>
          <p:cNvPr id="37" name="Google Shape;226;p19"/>
          <p:cNvSpPr txBox="1"/>
          <p:nvPr/>
        </p:nvSpPr>
        <p:spPr>
          <a:xfrm>
            <a:off x="11881497" y="8130330"/>
            <a:ext cx="5711690" cy="1061829"/>
          </a:xfrm>
          <a:prstGeom prst="rect">
            <a:avLst/>
          </a:prstGeom>
          <a:noFill/>
          <a:ln>
            <a:noFill/>
          </a:ln>
        </p:spPr>
        <p:txBody>
          <a:bodyPr spcFirstLastPara="1" wrap="square" lIns="0" tIns="0" rIns="0" bIns="0" anchor="t" anchorCtr="0">
            <a:spAutoFit/>
          </a:bodyPr>
          <a:lstStyle/>
          <a:p>
            <a:pPr lvl="1"/>
            <a:r>
              <a:rPr lang="fr-FR" sz="2300" dirty="0">
                <a:latin typeface="Poppins"/>
                <a:ea typeface="Poppins"/>
                <a:cs typeface="Poppins"/>
              </a:rPr>
              <a:t>La 5G et la réalité augmentée ouvrent de nouvelles perspectives pour les technologies de communication.</a:t>
            </a:r>
            <a:endParaRPr lang="en-US" sz="2300" dirty="0">
              <a:latin typeface="Poppins"/>
              <a:ea typeface="Poppins"/>
              <a:cs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500"/>
                                        <p:tgtEl>
                                          <p:spTgt spid="2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1000"/>
                                        <p:tgtEl>
                                          <p:spTgt spid="231"/>
                                        </p:tgtEl>
                                      </p:cBhvr>
                                    </p:animEffect>
                                    <p:anim calcmode="lin" valueType="num">
                                      <p:cBhvr>
                                        <p:cTn id="13" dur="1000" fill="hold"/>
                                        <p:tgtEl>
                                          <p:spTgt spid="231"/>
                                        </p:tgtEl>
                                        <p:attrNameLst>
                                          <p:attrName>ppt_x</p:attrName>
                                        </p:attrNameLst>
                                      </p:cBhvr>
                                      <p:tavLst>
                                        <p:tav tm="0">
                                          <p:val>
                                            <p:strVal val="#ppt_x"/>
                                          </p:val>
                                        </p:tav>
                                        <p:tav tm="100000">
                                          <p:val>
                                            <p:strVal val="#ppt_x"/>
                                          </p:val>
                                        </p:tav>
                                      </p:tavLst>
                                    </p:anim>
                                    <p:anim calcmode="lin" valueType="num">
                                      <p:cBhvr>
                                        <p:cTn id="14" dur="1000" fill="hold"/>
                                        <p:tgtEl>
                                          <p:spTgt spid="2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1000"/>
                                        <p:tgtEl>
                                          <p:spTgt spid="209"/>
                                        </p:tgtEl>
                                      </p:cBhvr>
                                    </p:animEffect>
                                    <p:anim calcmode="lin" valueType="num">
                                      <p:cBhvr>
                                        <p:cTn id="20" dur="1000" fill="hold"/>
                                        <p:tgtEl>
                                          <p:spTgt spid="209"/>
                                        </p:tgtEl>
                                        <p:attrNameLst>
                                          <p:attrName>ppt_x</p:attrName>
                                        </p:attrNameLst>
                                      </p:cBhvr>
                                      <p:tavLst>
                                        <p:tav tm="0">
                                          <p:val>
                                            <p:strVal val="#ppt_x"/>
                                          </p:val>
                                        </p:tav>
                                        <p:tav tm="100000">
                                          <p:val>
                                            <p:strVal val="#ppt_x"/>
                                          </p:val>
                                        </p:tav>
                                      </p:tavLst>
                                    </p:anim>
                                    <p:anim calcmode="lin" valueType="num">
                                      <p:cBhvr>
                                        <p:cTn id="21"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3"/>
                                        </p:tgtEl>
                                        <p:attrNameLst>
                                          <p:attrName>style.visibility</p:attrName>
                                        </p:attrNameLst>
                                      </p:cBhvr>
                                      <p:to>
                                        <p:strVal val="visible"/>
                                      </p:to>
                                    </p:set>
                                    <p:animEffect transition="in" filter="fade">
                                      <p:cBhvr>
                                        <p:cTn id="26" dur="1000"/>
                                        <p:tgtEl>
                                          <p:spTgt spid="223"/>
                                        </p:tgtEl>
                                      </p:cBhvr>
                                    </p:animEffect>
                                    <p:anim calcmode="lin" valueType="num">
                                      <p:cBhvr>
                                        <p:cTn id="27" dur="1000" fill="hold"/>
                                        <p:tgtEl>
                                          <p:spTgt spid="223"/>
                                        </p:tgtEl>
                                        <p:attrNameLst>
                                          <p:attrName>ppt_x</p:attrName>
                                        </p:attrNameLst>
                                      </p:cBhvr>
                                      <p:tavLst>
                                        <p:tav tm="0">
                                          <p:val>
                                            <p:strVal val="#ppt_x"/>
                                          </p:val>
                                        </p:tav>
                                        <p:tav tm="100000">
                                          <p:val>
                                            <p:strVal val="#ppt_x"/>
                                          </p:val>
                                        </p:tav>
                                      </p:tavLst>
                                    </p:anim>
                                    <p:anim calcmode="lin" valueType="num">
                                      <p:cBhvr>
                                        <p:cTn id="28" dur="1000" fill="hold"/>
                                        <p:tgtEl>
                                          <p:spTgt spid="22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24"/>
                                        </p:tgtEl>
                                        <p:attrNameLst>
                                          <p:attrName>style.visibility</p:attrName>
                                        </p:attrNameLst>
                                      </p:cBhvr>
                                      <p:to>
                                        <p:strVal val="visible"/>
                                      </p:to>
                                    </p:set>
                                    <p:animEffect transition="in" filter="fade">
                                      <p:cBhvr>
                                        <p:cTn id="33" dur="1000"/>
                                        <p:tgtEl>
                                          <p:spTgt spid="224"/>
                                        </p:tgtEl>
                                      </p:cBhvr>
                                    </p:animEffect>
                                    <p:anim calcmode="lin" valueType="num">
                                      <p:cBhvr>
                                        <p:cTn id="34" dur="1000" fill="hold"/>
                                        <p:tgtEl>
                                          <p:spTgt spid="224"/>
                                        </p:tgtEl>
                                        <p:attrNameLst>
                                          <p:attrName>ppt_x</p:attrName>
                                        </p:attrNameLst>
                                      </p:cBhvr>
                                      <p:tavLst>
                                        <p:tav tm="0">
                                          <p:val>
                                            <p:strVal val="#ppt_x"/>
                                          </p:val>
                                        </p:tav>
                                        <p:tav tm="100000">
                                          <p:val>
                                            <p:strVal val="#ppt_x"/>
                                          </p:val>
                                        </p:tav>
                                      </p:tavLst>
                                    </p:anim>
                                    <p:anim calcmode="lin" valueType="num">
                                      <p:cBhvr>
                                        <p:cTn id="35" dur="1000" fill="hold"/>
                                        <p:tgtEl>
                                          <p:spTgt spid="22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25"/>
                                        </p:tgtEl>
                                        <p:attrNameLst>
                                          <p:attrName>style.visibility</p:attrName>
                                        </p:attrNameLst>
                                      </p:cBhvr>
                                      <p:to>
                                        <p:strVal val="visible"/>
                                      </p:to>
                                    </p:set>
                                    <p:animEffect transition="in" filter="fade">
                                      <p:cBhvr>
                                        <p:cTn id="40" dur="1000"/>
                                        <p:tgtEl>
                                          <p:spTgt spid="225"/>
                                        </p:tgtEl>
                                      </p:cBhvr>
                                    </p:animEffect>
                                    <p:anim calcmode="lin" valueType="num">
                                      <p:cBhvr>
                                        <p:cTn id="41" dur="1000" fill="hold"/>
                                        <p:tgtEl>
                                          <p:spTgt spid="225"/>
                                        </p:tgtEl>
                                        <p:attrNameLst>
                                          <p:attrName>ppt_x</p:attrName>
                                        </p:attrNameLst>
                                      </p:cBhvr>
                                      <p:tavLst>
                                        <p:tav tm="0">
                                          <p:val>
                                            <p:strVal val="#ppt_x"/>
                                          </p:val>
                                        </p:tav>
                                        <p:tav tm="100000">
                                          <p:val>
                                            <p:strVal val="#ppt_x"/>
                                          </p:val>
                                        </p:tav>
                                      </p:tavLst>
                                    </p:anim>
                                    <p:anim calcmode="lin" valueType="num">
                                      <p:cBhvr>
                                        <p:cTn id="42" dur="1000" fill="hold"/>
                                        <p:tgtEl>
                                          <p:spTgt spid="22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26"/>
                                        </p:tgtEl>
                                        <p:attrNameLst>
                                          <p:attrName>style.visibility</p:attrName>
                                        </p:attrNameLst>
                                      </p:cBhvr>
                                      <p:to>
                                        <p:strVal val="visible"/>
                                      </p:to>
                                    </p:set>
                                    <p:animEffect transition="in" filter="fade">
                                      <p:cBhvr>
                                        <p:cTn id="47" dur="1000"/>
                                        <p:tgtEl>
                                          <p:spTgt spid="226"/>
                                        </p:tgtEl>
                                      </p:cBhvr>
                                    </p:animEffect>
                                    <p:anim calcmode="lin" valueType="num">
                                      <p:cBhvr>
                                        <p:cTn id="48" dur="1000" fill="hold"/>
                                        <p:tgtEl>
                                          <p:spTgt spid="226"/>
                                        </p:tgtEl>
                                        <p:attrNameLst>
                                          <p:attrName>ppt_x</p:attrName>
                                        </p:attrNameLst>
                                      </p:cBhvr>
                                      <p:tavLst>
                                        <p:tav tm="0">
                                          <p:val>
                                            <p:strVal val="#ppt_x"/>
                                          </p:val>
                                        </p:tav>
                                        <p:tav tm="100000">
                                          <p:val>
                                            <p:strVal val="#ppt_x"/>
                                          </p:val>
                                        </p:tav>
                                      </p:tavLst>
                                    </p:anim>
                                    <p:anim calcmode="lin" valueType="num">
                                      <p:cBhvr>
                                        <p:cTn id="49"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1000"/>
                                        <p:tgtEl>
                                          <p:spTgt spid="36"/>
                                        </p:tgtEl>
                                      </p:cBhvr>
                                    </p:animEffect>
                                    <p:anim calcmode="lin" valueType="num">
                                      <p:cBhvr>
                                        <p:cTn id="55" dur="1000" fill="hold"/>
                                        <p:tgtEl>
                                          <p:spTgt spid="36"/>
                                        </p:tgtEl>
                                        <p:attrNameLst>
                                          <p:attrName>ppt_x</p:attrName>
                                        </p:attrNameLst>
                                      </p:cBhvr>
                                      <p:tavLst>
                                        <p:tav tm="0">
                                          <p:val>
                                            <p:strVal val="#ppt_x"/>
                                          </p:val>
                                        </p:tav>
                                        <p:tav tm="100000">
                                          <p:val>
                                            <p:strVal val="#ppt_x"/>
                                          </p:val>
                                        </p:tav>
                                      </p:tavLst>
                                    </p:anim>
                                    <p:anim calcmode="lin" valueType="num">
                                      <p:cBhvr>
                                        <p:cTn id="5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1000"/>
                                        <p:tgtEl>
                                          <p:spTgt spid="37"/>
                                        </p:tgtEl>
                                      </p:cBhvr>
                                    </p:animEffect>
                                    <p:anim calcmode="lin" valueType="num">
                                      <p:cBhvr>
                                        <p:cTn id="62" dur="1000" fill="hold"/>
                                        <p:tgtEl>
                                          <p:spTgt spid="37"/>
                                        </p:tgtEl>
                                        <p:attrNameLst>
                                          <p:attrName>ppt_x</p:attrName>
                                        </p:attrNameLst>
                                      </p:cBhvr>
                                      <p:tavLst>
                                        <p:tav tm="0">
                                          <p:val>
                                            <p:strVal val="#ppt_x"/>
                                          </p:val>
                                        </p:tav>
                                        <p:tav tm="100000">
                                          <p:val>
                                            <p:strVal val="#ppt_x"/>
                                          </p:val>
                                        </p:tav>
                                      </p:tavLst>
                                    </p:anim>
                                    <p:anim calcmode="lin" valueType="num">
                                      <p:cBhvr>
                                        <p:cTn id="6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223" grpId="0"/>
      <p:bldP spid="224" grpId="0"/>
      <p:bldP spid="225" grpId="0"/>
      <p:bldP spid="226" grpId="0"/>
      <p:bldP spid="231" grpId="0"/>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147"/>
        <p:cNvGrpSpPr/>
        <p:nvPr/>
      </p:nvGrpSpPr>
      <p:grpSpPr>
        <a:xfrm>
          <a:off x="0" y="0"/>
          <a:ext cx="0" cy="0"/>
          <a:chOff x="0" y="0"/>
          <a:chExt cx="0" cy="0"/>
        </a:xfrm>
      </p:grpSpPr>
      <p:grpSp>
        <p:nvGrpSpPr>
          <p:cNvPr id="148" name="Google Shape;148;p16"/>
          <p:cNvGrpSpPr/>
          <p:nvPr/>
        </p:nvGrpSpPr>
        <p:grpSpPr>
          <a:xfrm>
            <a:off x="-6656283" y="-2445901"/>
            <a:ext cx="15178802" cy="15178802"/>
            <a:chOff x="0" y="0"/>
            <a:chExt cx="812800" cy="812800"/>
          </a:xfrm>
        </p:grpSpPr>
        <p:sp>
          <p:nvSpPr>
            <p:cNvPr id="149" name="Google Shape;14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145D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16"/>
          <p:cNvGrpSpPr/>
          <p:nvPr/>
        </p:nvGrpSpPr>
        <p:grpSpPr>
          <a:xfrm>
            <a:off x="-6007842" y="-1797460"/>
            <a:ext cx="13881919" cy="13881919"/>
            <a:chOff x="0" y="0"/>
            <a:chExt cx="812800" cy="812800"/>
          </a:xfrm>
        </p:grpSpPr>
        <p:sp>
          <p:nvSpPr>
            <p:cNvPr id="152" name="Google Shape;15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4" name="Google Shape;154;p16"/>
          <p:cNvGrpSpPr/>
          <p:nvPr/>
        </p:nvGrpSpPr>
        <p:grpSpPr>
          <a:xfrm>
            <a:off x="8599782" y="1711810"/>
            <a:ext cx="1460893" cy="1460893"/>
            <a:chOff x="0" y="0"/>
            <a:chExt cx="812800" cy="812800"/>
          </a:xfrm>
        </p:grpSpPr>
        <p:sp>
          <p:nvSpPr>
            <p:cNvPr id="155" name="Google Shape;15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7" name="Google Shape;157;p16"/>
          <p:cNvSpPr txBox="1"/>
          <p:nvPr/>
        </p:nvSpPr>
        <p:spPr>
          <a:xfrm>
            <a:off x="10257697" y="1868801"/>
            <a:ext cx="6600600" cy="1220719"/>
          </a:xfrm>
          <a:prstGeom prst="rect">
            <a:avLst/>
          </a:prstGeom>
          <a:noFill/>
          <a:ln>
            <a:noFill/>
          </a:ln>
        </p:spPr>
        <p:txBody>
          <a:bodyPr spcFirstLastPara="1" wrap="square" lIns="0" tIns="0" rIns="0" bIns="0" anchor="t" anchorCtr="0">
            <a:spAutoFit/>
          </a:bodyPr>
          <a:lstStyle/>
          <a:p>
            <a:pPr lvl="0">
              <a:lnSpc>
                <a:spcPct val="115000"/>
              </a:lnSpc>
            </a:pPr>
            <a:r>
              <a:rPr lang="fr-FR" sz="2299" dirty="0" smtClean="0">
                <a:latin typeface="Poppins"/>
                <a:ea typeface="Poppins"/>
                <a:cs typeface="Poppins"/>
                <a:sym typeface="Poppins"/>
              </a:rPr>
              <a:t>Le </a:t>
            </a:r>
            <a:r>
              <a:rPr lang="fr-FR" sz="2299" dirty="0">
                <a:latin typeface="Poppins"/>
                <a:ea typeface="Poppins"/>
                <a:cs typeface="Poppins"/>
                <a:sym typeface="Poppins"/>
              </a:rPr>
              <a:t>traitement de l’information en utilisant les différents techniques et matériels du </a:t>
            </a:r>
            <a:r>
              <a:rPr lang="fr-FR" sz="2299" dirty="0" smtClean="0">
                <a:latin typeface="Poppins"/>
                <a:ea typeface="Poppins"/>
                <a:cs typeface="Poppins"/>
                <a:sym typeface="Poppins"/>
              </a:rPr>
              <a:t>traitement.</a:t>
            </a:r>
            <a:endParaRPr dirty="0"/>
          </a:p>
        </p:txBody>
      </p:sp>
      <p:sp>
        <p:nvSpPr>
          <p:cNvPr id="158" name="Google Shape;158;p16"/>
          <p:cNvSpPr txBox="1"/>
          <p:nvPr/>
        </p:nvSpPr>
        <p:spPr>
          <a:xfrm>
            <a:off x="8763159" y="1971216"/>
            <a:ext cx="1134000" cy="107721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dirty="0">
                <a:solidFill>
                  <a:srgbClr val="FDFDFD"/>
                </a:solidFill>
                <a:latin typeface="Poppins"/>
                <a:cs typeface="Poppins"/>
                <a:sym typeface="Poppins"/>
              </a:rPr>
              <a:t>T</a:t>
            </a:r>
            <a:endParaRPr dirty="0"/>
          </a:p>
        </p:txBody>
      </p:sp>
      <p:grpSp>
        <p:nvGrpSpPr>
          <p:cNvPr id="159" name="Google Shape;159;p16"/>
          <p:cNvGrpSpPr/>
          <p:nvPr/>
        </p:nvGrpSpPr>
        <p:grpSpPr>
          <a:xfrm>
            <a:off x="9074088" y="4454157"/>
            <a:ext cx="1460893" cy="1460893"/>
            <a:chOff x="0" y="0"/>
            <a:chExt cx="812800" cy="812800"/>
          </a:xfrm>
        </p:grpSpPr>
        <p:sp>
          <p:nvSpPr>
            <p:cNvPr id="160" name="Google Shape;16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2" name="Google Shape;162;p16"/>
          <p:cNvSpPr txBox="1"/>
          <p:nvPr/>
        </p:nvSpPr>
        <p:spPr>
          <a:xfrm>
            <a:off x="9206234" y="4629188"/>
            <a:ext cx="1134000" cy="107721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dirty="0">
                <a:solidFill>
                  <a:srgbClr val="FDFDFD"/>
                </a:solidFill>
                <a:latin typeface="Poppins"/>
                <a:cs typeface="Poppins"/>
                <a:sym typeface="Poppins"/>
              </a:rPr>
              <a:t>I</a:t>
            </a:r>
            <a:endParaRPr dirty="0"/>
          </a:p>
        </p:txBody>
      </p:sp>
      <p:grpSp>
        <p:nvGrpSpPr>
          <p:cNvPr id="163" name="Google Shape;163;p16"/>
          <p:cNvGrpSpPr/>
          <p:nvPr/>
        </p:nvGrpSpPr>
        <p:grpSpPr>
          <a:xfrm>
            <a:off x="8714869" y="6707910"/>
            <a:ext cx="1460893" cy="1460893"/>
            <a:chOff x="0" y="0"/>
            <a:chExt cx="812800" cy="812800"/>
          </a:xfrm>
        </p:grpSpPr>
        <p:sp>
          <p:nvSpPr>
            <p:cNvPr id="164" name="Google Shape;16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6" name="Google Shape;166;p16"/>
          <p:cNvSpPr txBox="1"/>
          <p:nvPr/>
        </p:nvSpPr>
        <p:spPr>
          <a:xfrm>
            <a:off x="8851742" y="6882941"/>
            <a:ext cx="1134000" cy="107721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dirty="0">
                <a:solidFill>
                  <a:srgbClr val="FDFDFD"/>
                </a:solidFill>
                <a:latin typeface="Poppins"/>
                <a:cs typeface="Poppins"/>
                <a:sym typeface="Poppins"/>
              </a:rPr>
              <a:t>C</a:t>
            </a:r>
            <a:endParaRPr dirty="0"/>
          </a:p>
        </p:txBody>
      </p:sp>
      <p:grpSp>
        <p:nvGrpSpPr>
          <p:cNvPr id="171" name="Google Shape;171;p16"/>
          <p:cNvGrpSpPr/>
          <p:nvPr/>
        </p:nvGrpSpPr>
        <p:grpSpPr>
          <a:xfrm>
            <a:off x="7905455" y="2656032"/>
            <a:ext cx="373607" cy="373607"/>
            <a:chOff x="0" y="0"/>
            <a:chExt cx="812800" cy="812800"/>
          </a:xfrm>
        </p:grpSpPr>
        <p:sp>
          <p:nvSpPr>
            <p:cNvPr id="172" name="Google Shape;17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6"/>
          <p:cNvGrpSpPr/>
          <p:nvPr/>
        </p:nvGrpSpPr>
        <p:grpSpPr>
          <a:xfrm>
            <a:off x="8315313" y="4935854"/>
            <a:ext cx="373607" cy="373607"/>
            <a:chOff x="0" y="0"/>
            <a:chExt cx="812800" cy="812800"/>
          </a:xfrm>
        </p:grpSpPr>
        <p:sp>
          <p:nvSpPr>
            <p:cNvPr id="175" name="Google Shape;17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6"/>
          <p:cNvGrpSpPr/>
          <p:nvPr/>
        </p:nvGrpSpPr>
        <p:grpSpPr>
          <a:xfrm>
            <a:off x="8123932" y="6913405"/>
            <a:ext cx="373607" cy="373607"/>
            <a:chOff x="0" y="0"/>
            <a:chExt cx="812800" cy="812800"/>
          </a:xfrm>
        </p:grpSpPr>
        <p:sp>
          <p:nvSpPr>
            <p:cNvPr id="181" name="Google Shape;18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3" name="Google Shape;183;p16"/>
          <p:cNvSpPr txBox="1"/>
          <p:nvPr/>
        </p:nvSpPr>
        <p:spPr>
          <a:xfrm>
            <a:off x="933118" y="3492536"/>
            <a:ext cx="5360485" cy="3015826"/>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999" b="1" i="0" u="none" strike="noStrike" cap="none" dirty="0" smtClean="0">
                <a:solidFill>
                  <a:srgbClr val="FFFFFF"/>
                </a:solidFill>
                <a:latin typeface="Poppins"/>
                <a:ea typeface="Poppins"/>
                <a:cs typeface="Poppins"/>
                <a:sym typeface="Poppins"/>
              </a:rPr>
              <a:t>LES ROLES DES TIC </a:t>
            </a:r>
            <a:endParaRPr dirty="0"/>
          </a:p>
        </p:txBody>
      </p:sp>
      <p:sp>
        <p:nvSpPr>
          <p:cNvPr id="184" name="Google Shape;184;p16"/>
          <p:cNvSpPr txBox="1"/>
          <p:nvPr/>
        </p:nvSpPr>
        <p:spPr>
          <a:xfrm>
            <a:off x="10757092" y="4609597"/>
            <a:ext cx="6600600" cy="849463"/>
          </a:xfrm>
          <a:prstGeom prst="rect">
            <a:avLst/>
          </a:prstGeom>
          <a:noFill/>
          <a:ln>
            <a:noFill/>
          </a:ln>
        </p:spPr>
        <p:txBody>
          <a:bodyPr spcFirstLastPara="1" wrap="square" lIns="0" tIns="0" rIns="0" bIns="0" anchor="t" anchorCtr="0">
            <a:spAutoFit/>
          </a:bodyPr>
          <a:lstStyle/>
          <a:p>
            <a:pPr lvl="0">
              <a:lnSpc>
                <a:spcPct val="115000"/>
              </a:lnSpc>
            </a:pPr>
            <a:r>
              <a:rPr lang="fr-FR" sz="2400" dirty="0"/>
              <a:t>La transmission de l’information à l’aide des réseaux et les moyens </a:t>
            </a:r>
            <a:r>
              <a:rPr lang="fr-FR" sz="2400" dirty="0" smtClean="0"/>
              <a:t>d’échange.</a:t>
            </a:r>
            <a:endParaRPr dirty="0"/>
          </a:p>
        </p:txBody>
      </p:sp>
      <p:sp>
        <p:nvSpPr>
          <p:cNvPr id="185" name="Google Shape;185;p16"/>
          <p:cNvSpPr txBox="1"/>
          <p:nvPr/>
        </p:nvSpPr>
        <p:spPr>
          <a:xfrm>
            <a:off x="10545060" y="7088633"/>
            <a:ext cx="6600600" cy="738664"/>
          </a:xfrm>
          <a:prstGeom prst="rect">
            <a:avLst/>
          </a:prstGeom>
          <a:noFill/>
          <a:ln>
            <a:noFill/>
          </a:ln>
        </p:spPr>
        <p:txBody>
          <a:bodyPr spcFirstLastPara="1" wrap="square" lIns="0" tIns="0" rIns="0" bIns="0" anchor="t" anchorCtr="0">
            <a:spAutoFit/>
          </a:bodyPr>
          <a:lstStyle/>
          <a:p>
            <a:pPr lvl="0"/>
            <a:r>
              <a:rPr lang="fr-FR" sz="2400" dirty="0"/>
              <a:t>La sauvegarde de l’information dans les supports de stockage.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wipe(down)">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fade">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 calcmode="lin" valueType="num">
                                      <p:cBhvr>
                                        <p:cTn id="17" dur="500" fill="hold"/>
                                        <p:tgtEl>
                                          <p:spTgt spid="154"/>
                                        </p:tgtEl>
                                        <p:attrNameLst>
                                          <p:attrName>ppt_w</p:attrName>
                                        </p:attrNameLst>
                                      </p:cBhvr>
                                      <p:tavLst>
                                        <p:tav tm="0">
                                          <p:val>
                                            <p:fltVal val="0"/>
                                          </p:val>
                                        </p:tav>
                                        <p:tav tm="100000">
                                          <p:val>
                                            <p:strVal val="#ppt_w"/>
                                          </p:val>
                                        </p:tav>
                                      </p:tavLst>
                                    </p:anim>
                                    <p:anim calcmode="lin" valueType="num">
                                      <p:cBhvr>
                                        <p:cTn id="18" dur="500" fill="hold"/>
                                        <p:tgtEl>
                                          <p:spTgt spid="154"/>
                                        </p:tgtEl>
                                        <p:attrNameLst>
                                          <p:attrName>ppt_h</p:attrName>
                                        </p:attrNameLst>
                                      </p:cBhvr>
                                      <p:tavLst>
                                        <p:tav tm="0">
                                          <p:val>
                                            <p:fltVal val="0"/>
                                          </p:val>
                                        </p:tav>
                                        <p:tav tm="100000">
                                          <p:val>
                                            <p:strVal val="#ppt_h"/>
                                          </p:val>
                                        </p:tav>
                                      </p:tavLst>
                                    </p:anim>
                                    <p:animEffect transition="in" filter="fade">
                                      <p:cBhvr>
                                        <p:cTn id="19" dur="500"/>
                                        <p:tgtEl>
                                          <p:spTgt spid="15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59"/>
                                        </p:tgtEl>
                                        <p:attrNameLst>
                                          <p:attrName>style.visibility</p:attrName>
                                        </p:attrNameLst>
                                      </p:cBhvr>
                                      <p:to>
                                        <p:strVal val="visible"/>
                                      </p:to>
                                    </p:set>
                                    <p:anim calcmode="lin" valueType="num">
                                      <p:cBhvr>
                                        <p:cTn id="24" dur="500" fill="hold"/>
                                        <p:tgtEl>
                                          <p:spTgt spid="159"/>
                                        </p:tgtEl>
                                        <p:attrNameLst>
                                          <p:attrName>ppt_w</p:attrName>
                                        </p:attrNameLst>
                                      </p:cBhvr>
                                      <p:tavLst>
                                        <p:tav tm="0">
                                          <p:val>
                                            <p:fltVal val="0"/>
                                          </p:val>
                                        </p:tav>
                                        <p:tav tm="100000">
                                          <p:val>
                                            <p:strVal val="#ppt_w"/>
                                          </p:val>
                                        </p:tav>
                                      </p:tavLst>
                                    </p:anim>
                                    <p:anim calcmode="lin" valueType="num">
                                      <p:cBhvr>
                                        <p:cTn id="25" dur="500" fill="hold"/>
                                        <p:tgtEl>
                                          <p:spTgt spid="159"/>
                                        </p:tgtEl>
                                        <p:attrNameLst>
                                          <p:attrName>ppt_h</p:attrName>
                                        </p:attrNameLst>
                                      </p:cBhvr>
                                      <p:tavLst>
                                        <p:tav tm="0">
                                          <p:val>
                                            <p:fltVal val="0"/>
                                          </p:val>
                                        </p:tav>
                                        <p:tav tm="100000">
                                          <p:val>
                                            <p:strVal val="#ppt_h"/>
                                          </p:val>
                                        </p:tav>
                                      </p:tavLst>
                                    </p:anim>
                                    <p:animEffect transition="in" filter="fade">
                                      <p:cBhvr>
                                        <p:cTn id="26" dur="500"/>
                                        <p:tgtEl>
                                          <p:spTgt spid="15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3"/>
                                        </p:tgtEl>
                                        <p:attrNameLst>
                                          <p:attrName>style.visibility</p:attrName>
                                        </p:attrNameLst>
                                      </p:cBhvr>
                                      <p:to>
                                        <p:strVal val="visible"/>
                                      </p:to>
                                    </p:set>
                                    <p:anim calcmode="lin" valueType="num">
                                      <p:cBhvr>
                                        <p:cTn id="31" dur="500" fill="hold"/>
                                        <p:tgtEl>
                                          <p:spTgt spid="163"/>
                                        </p:tgtEl>
                                        <p:attrNameLst>
                                          <p:attrName>ppt_w</p:attrName>
                                        </p:attrNameLst>
                                      </p:cBhvr>
                                      <p:tavLst>
                                        <p:tav tm="0">
                                          <p:val>
                                            <p:fltVal val="0"/>
                                          </p:val>
                                        </p:tav>
                                        <p:tav tm="100000">
                                          <p:val>
                                            <p:strVal val="#ppt_w"/>
                                          </p:val>
                                        </p:tav>
                                      </p:tavLst>
                                    </p:anim>
                                    <p:anim calcmode="lin" valueType="num">
                                      <p:cBhvr>
                                        <p:cTn id="32" dur="500" fill="hold"/>
                                        <p:tgtEl>
                                          <p:spTgt spid="163"/>
                                        </p:tgtEl>
                                        <p:attrNameLst>
                                          <p:attrName>ppt_h</p:attrName>
                                        </p:attrNameLst>
                                      </p:cBhvr>
                                      <p:tavLst>
                                        <p:tav tm="0">
                                          <p:val>
                                            <p:fltVal val="0"/>
                                          </p:val>
                                        </p:tav>
                                        <p:tav tm="100000">
                                          <p:val>
                                            <p:strVal val="#ppt_h"/>
                                          </p:val>
                                        </p:tav>
                                      </p:tavLst>
                                    </p:anim>
                                    <p:animEffect transition="in" filter="fade">
                                      <p:cBhvr>
                                        <p:cTn id="33" dur="500"/>
                                        <p:tgtEl>
                                          <p:spTgt spid="16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57"/>
                                        </p:tgtEl>
                                        <p:attrNameLst>
                                          <p:attrName>style.visibility</p:attrName>
                                        </p:attrNameLst>
                                      </p:cBhvr>
                                      <p:to>
                                        <p:strVal val="visible"/>
                                      </p:to>
                                    </p:set>
                                    <p:animEffect transition="in" filter="fade">
                                      <p:cBhvr>
                                        <p:cTn id="38" dur="1000"/>
                                        <p:tgtEl>
                                          <p:spTgt spid="157"/>
                                        </p:tgtEl>
                                      </p:cBhvr>
                                    </p:animEffect>
                                    <p:anim calcmode="lin" valueType="num">
                                      <p:cBhvr>
                                        <p:cTn id="39" dur="1000" fill="hold"/>
                                        <p:tgtEl>
                                          <p:spTgt spid="157"/>
                                        </p:tgtEl>
                                        <p:attrNameLst>
                                          <p:attrName>ppt_x</p:attrName>
                                        </p:attrNameLst>
                                      </p:cBhvr>
                                      <p:tavLst>
                                        <p:tav tm="0">
                                          <p:val>
                                            <p:strVal val="#ppt_x"/>
                                          </p:val>
                                        </p:tav>
                                        <p:tav tm="100000">
                                          <p:val>
                                            <p:strVal val="#ppt_x"/>
                                          </p:val>
                                        </p:tav>
                                      </p:tavLst>
                                    </p:anim>
                                    <p:anim calcmode="lin" valueType="num">
                                      <p:cBhvr>
                                        <p:cTn id="40"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84"/>
                                        </p:tgtEl>
                                        <p:attrNameLst>
                                          <p:attrName>style.visibility</p:attrName>
                                        </p:attrNameLst>
                                      </p:cBhvr>
                                      <p:to>
                                        <p:strVal val="visible"/>
                                      </p:to>
                                    </p:set>
                                    <p:animEffect transition="in" filter="fade">
                                      <p:cBhvr>
                                        <p:cTn id="45" dur="1000"/>
                                        <p:tgtEl>
                                          <p:spTgt spid="184"/>
                                        </p:tgtEl>
                                      </p:cBhvr>
                                    </p:animEffect>
                                    <p:anim calcmode="lin" valueType="num">
                                      <p:cBhvr>
                                        <p:cTn id="46" dur="1000" fill="hold"/>
                                        <p:tgtEl>
                                          <p:spTgt spid="184"/>
                                        </p:tgtEl>
                                        <p:attrNameLst>
                                          <p:attrName>ppt_x</p:attrName>
                                        </p:attrNameLst>
                                      </p:cBhvr>
                                      <p:tavLst>
                                        <p:tav tm="0">
                                          <p:val>
                                            <p:strVal val="#ppt_x"/>
                                          </p:val>
                                        </p:tav>
                                        <p:tav tm="100000">
                                          <p:val>
                                            <p:strVal val="#ppt_x"/>
                                          </p:val>
                                        </p:tav>
                                      </p:tavLst>
                                    </p:anim>
                                    <p:anim calcmode="lin" valueType="num">
                                      <p:cBhvr>
                                        <p:cTn id="47"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85"/>
                                        </p:tgtEl>
                                        <p:attrNameLst>
                                          <p:attrName>style.visibility</p:attrName>
                                        </p:attrNameLst>
                                      </p:cBhvr>
                                      <p:to>
                                        <p:strVal val="visible"/>
                                      </p:to>
                                    </p:set>
                                    <p:animEffect transition="in" filter="fade">
                                      <p:cBhvr>
                                        <p:cTn id="52" dur="1000"/>
                                        <p:tgtEl>
                                          <p:spTgt spid="185"/>
                                        </p:tgtEl>
                                      </p:cBhvr>
                                    </p:animEffect>
                                    <p:anim calcmode="lin" valueType="num">
                                      <p:cBhvr>
                                        <p:cTn id="53" dur="1000" fill="hold"/>
                                        <p:tgtEl>
                                          <p:spTgt spid="185"/>
                                        </p:tgtEl>
                                        <p:attrNameLst>
                                          <p:attrName>ppt_x</p:attrName>
                                        </p:attrNameLst>
                                      </p:cBhvr>
                                      <p:tavLst>
                                        <p:tav tm="0">
                                          <p:val>
                                            <p:strVal val="#ppt_x"/>
                                          </p:val>
                                        </p:tav>
                                        <p:tav tm="100000">
                                          <p:val>
                                            <p:strVal val="#ppt_x"/>
                                          </p:val>
                                        </p:tav>
                                      </p:tavLst>
                                    </p:anim>
                                    <p:anim calcmode="lin" valueType="num">
                                      <p:cBhvr>
                                        <p:cTn id="54" dur="1000" fill="hold"/>
                                        <p:tgtEl>
                                          <p:spTgt spid="1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84" grpId="0"/>
      <p:bldP spid="18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Shape 200"/>
        <p:cNvGrpSpPr/>
        <p:nvPr/>
      </p:nvGrpSpPr>
      <p:grpSpPr>
        <a:xfrm>
          <a:off x="0" y="0"/>
          <a:ext cx="0" cy="0"/>
          <a:chOff x="0" y="0"/>
          <a:chExt cx="0" cy="0"/>
        </a:xfrm>
      </p:grpSpPr>
      <p:sp>
        <p:nvSpPr>
          <p:cNvPr id="201" name="Google Shape;201;p18"/>
          <p:cNvSpPr txBox="1"/>
          <p:nvPr/>
        </p:nvSpPr>
        <p:spPr>
          <a:xfrm>
            <a:off x="2661132" y="570373"/>
            <a:ext cx="13964522" cy="6771084"/>
          </a:xfrm>
          <a:prstGeom prst="rect">
            <a:avLst/>
          </a:prstGeom>
          <a:noFill/>
          <a:ln>
            <a:noFill/>
          </a:ln>
        </p:spPr>
        <p:txBody>
          <a:bodyPr spcFirstLastPara="1" wrap="square" lIns="0" tIns="0" rIns="0" bIns="0" anchor="t" anchorCtr="0">
            <a:spAutoFit/>
          </a:bodyPr>
          <a:lstStyle/>
          <a:p>
            <a:pPr lvl="0" algn="ctr"/>
            <a:r>
              <a:rPr lang="en-US" sz="8800" b="1" dirty="0" smtClean="0">
                <a:solidFill>
                  <a:srgbClr val="FFFFFF"/>
                </a:solidFill>
                <a:latin typeface="Poppins"/>
                <a:ea typeface="Poppins"/>
                <a:cs typeface="Poppins"/>
                <a:sym typeface="Poppins"/>
              </a:rPr>
              <a:t>QUELS SONT </a:t>
            </a:r>
            <a:r>
              <a:rPr lang="fr-FR" sz="8800" b="1" dirty="0" smtClean="0">
                <a:solidFill>
                  <a:srgbClr val="FFFFFF"/>
                </a:solidFill>
                <a:latin typeface="Poppins"/>
                <a:ea typeface="Poppins"/>
                <a:cs typeface="Poppins"/>
              </a:rPr>
              <a:t>LES SERVICES DES TECHNOLOGIES DE L’INFORMATION ET DE LA COMMUNICATION </a:t>
            </a:r>
            <a:r>
              <a:rPr lang="fr-FR" sz="8800" b="1" dirty="0" smtClean="0">
                <a:solidFill>
                  <a:srgbClr val="FFFFFF"/>
                </a:solidFill>
                <a:latin typeface="Poppins"/>
                <a:ea typeface="Poppins"/>
                <a:cs typeface="Poppins"/>
                <a:sym typeface="Poppins"/>
              </a:rPr>
              <a:t>!</a:t>
            </a:r>
            <a:endParaRPr lang="fr-FR" sz="8800" b="1" dirty="0">
              <a:solidFill>
                <a:srgbClr val="FFFFFF"/>
              </a:solidFill>
              <a:latin typeface="Poppins"/>
              <a:ea typeface="Poppins"/>
              <a:cs typeface="Poppins"/>
            </a:endParaRPr>
          </a:p>
        </p:txBody>
      </p:sp>
      <p:sp>
        <p:nvSpPr>
          <p:cNvPr id="203" name="Google Shape;203;p18"/>
          <p:cNvSpPr/>
          <p:nvPr/>
        </p:nvSpPr>
        <p:spPr>
          <a:xfrm>
            <a:off x="13978750" y="6729462"/>
            <a:ext cx="6434596" cy="6434596"/>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a:off x="-2627274" y="-2692514"/>
            <a:ext cx="6434596" cy="6434596"/>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0"/>
                                        <p:tgtEl>
                                          <p:spTgt spid="204"/>
                                        </p:tgtEl>
                                      </p:cBhvr>
                                    </p:animEffect>
                                    <p:anim calcmode="lin" valueType="num">
                                      <p:cBhvr>
                                        <p:cTn id="8" dur="1000" fill="hold"/>
                                        <p:tgtEl>
                                          <p:spTgt spid="204"/>
                                        </p:tgtEl>
                                        <p:attrNameLst>
                                          <p:attrName>ppt_x</p:attrName>
                                        </p:attrNameLst>
                                      </p:cBhvr>
                                      <p:tavLst>
                                        <p:tav tm="0">
                                          <p:val>
                                            <p:strVal val="#ppt_x"/>
                                          </p:val>
                                        </p:tav>
                                        <p:tav tm="100000">
                                          <p:val>
                                            <p:strVal val="#ppt_x"/>
                                          </p:val>
                                        </p:tav>
                                      </p:tavLst>
                                    </p:anim>
                                    <p:anim calcmode="lin" valueType="num">
                                      <p:cBhvr>
                                        <p:cTn id="9"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1000"/>
                                        <p:tgtEl>
                                          <p:spTgt spid="203"/>
                                        </p:tgtEl>
                                      </p:cBhvr>
                                    </p:animEffect>
                                    <p:anim calcmode="lin" valueType="num">
                                      <p:cBhvr>
                                        <p:cTn id="15" dur="1000" fill="hold"/>
                                        <p:tgtEl>
                                          <p:spTgt spid="203"/>
                                        </p:tgtEl>
                                        <p:attrNameLst>
                                          <p:attrName>ppt_x</p:attrName>
                                        </p:attrNameLst>
                                      </p:cBhvr>
                                      <p:tavLst>
                                        <p:tav tm="0">
                                          <p:val>
                                            <p:strVal val="#ppt_x"/>
                                          </p:val>
                                        </p:tav>
                                        <p:tav tm="100000">
                                          <p:val>
                                            <p:strVal val="#ppt_x"/>
                                          </p:val>
                                        </p:tav>
                                      </p:tavLst>
                                    </p:anim>
                                    <p:anim calcmode="lin" valueType="num">
                                      <p:cBhvr>
                                        <p:cTn id="16" dur="1000" fill="hold"/>
                                        <p:tgtEl>
                                          <p:spTgt spid="20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000"/>
                                        <p:tgtEl>
                                          <p:spTgt spid="201"/>
                                        </p:tgtEl>
                                      </p:cBhvr>
                                    </p:animEffect>
                                    <p:anim calcmode="lin" valueType="num">
                                      <p:cBhvr>
                                        <p:cTn id="22" dur="1000" fill="hold"/>
                                        <p:tgtEl>
                                          <p:spTgt spid="201"/>
                                        </p:tgtEl>
                                        <p:attrNameLst>
                                          <p:attrName>ppt_x</p:attrName>
                                        </p:attrNameLst>
                                      </p:cBhvr>
                                      <p:tavLst>
                                        <p:tav tm="0">
                                          <p:val>
                                            <p:strVal val="#ppt_x"/>
                                          </p:val>
                                        </p:tav>
                                        <p:tav tm="100000">
                                          <p:val>
                                            <p:strVal val="#ppt_x"/>
                                          </p:val>
                                        </p:tav>
                                      </p:tavLst>
                                    </p:anim>
                                    <p:anim calcmode="lin" valueType="num">
                                      <p:cBhvr>
                                        <p:cTn id="23"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03" grpId="0" animBg="1"/>
      <p:bldP spid="20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Shape 113"/>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1792" y="-2462323"/>
            <a:ext cx="6437313" cy="643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983" y="6291520"/>
            <a:ext cx="6437313" cy="643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1913869" y="2124749"/>
            <a:ext cx="9994605" cy="707886"/>
          </a:xfrm>
          <a:prstGeom prst="rect">
            <a:avLst/>
          </a:prstGeom>
          <a:noFill/>
        </p:spPr>
        <p:txBody>
          <a:bodyPr wrap="square" rtlCol="0">
            <a:spAutoFit/>
          </a:bodyPr>
          <a:lstStyle/>
          <a:p>
            <a:pPr lvl="0"/>
            <a:r>
              <a:rPr lang="fr-FR" sz="4000" dirty="0">
                <a:solidFill>
                  <a:srgbClr val="FFFFFF"/>
                </a:solidFill>
                <a:latin typeface="Poppins"/>
                <a:ea typeface="Poppins"/>
                <a:cs typeface="Poppins"/>
              </a:rPr>
              <a:t>Les services de téléphonie vocale </a:t>
            </a:r>
            <a:r>
              <a:rPr lang="fr-FR" sz="4000" dirty="0" smtClean="0">
                <a:solidFill>
                  <a:srgbClr val="FFFFFF"/>
                </a:solidFill>
                <a:latin typeface="Poppins"/>
                <a:ea typeface="Poppins"/>
                <a:cs typeface="Poppins"/>
              </a:rPr>
              <a:t>.</a:t>
            </a:r>
            <a:endParaRPr lang="en-US" sz="4000" dirty="0" smtClean="0">
              <a:solidFill>
                <a:srgbClr val="FFFFFF"/>
              </a:solidFill>
              <a:latin typeface="Poppins"/>
              <a:ea typeface="Poppins"/>
              <a:cs typeface="Poppins"/>
            </a:endParaRPr>
          </a:p>
        </p:txBody>
      </p:sp>
      <p:sp>
        <p:nvSpPr>
          <p:cNvPr id="4" name="ZoneTexte 3"/>
          <p:cNvSpPr txBox="1"/>
          <p:nvPr/>
        </p:nvSpPr>
        <p:spPr>
          <a:xfrm>
            <a:off x="3209143" y="5185224"/>
            <a:ext cx="16078322" cy="707886"/>
          </a:xfrm>
          <a:prstGeom prst="rect">
            <a:avLst/>
          </a:prstGeom>
          <a:noFill/>
        </p:spPr>
        <p:txBody>
          <a:bodyPr wrap="square" rtlCol="0">
            <a:spAutoFit/>
          </a:bodyPr>
          <a:lstStyle/>
          <a:p>
            <a:pPr lvl="0"/>
            <a:r>
              <a:rPr lang="fr-FR" sz="4000" dirty="0">
                <a:solidFill>
                  <a:srgbClr val="FFFFFF"/>
                </a:solidFill>
                <a:latin typeface="Poppins"/>
                <a:ea typeface="Poppins"/>
                <a:cs typeface="Poppins"/>
              </a:rPr>
              <a:t>Les services de transmission de données informatiques .</a:t>
            </a:r>
          </a:p>
        </p:txBody>
      </p:sp>
      <p:sp>
        <p:nvSpPr>
          <p:cNvPr id="6" name="ZoneTexte 5"/>
          <p:cNvSpPr txBox="1"/>
          <p:nvPr/>
        </p:nvSpPr>
        <p:spPr>
          <a:xfrm>
            <a:off x="4668817" y="7039735"/>
            <a:ext cx="9760687" cy="923330"/>
          </a:xfrm>
          <a:prstGeom prst="rect">
            <a:avLst/>
          </a:prstGeom>
          <a:noFill/>
        </p:spPr>
        <p:txBody>
          <a:bodyPr wrap="square" rtlCol="0">
            <a:spAutoFit/>
          </a:bodyPr>
          <a:lstStyle/>
          <a:p>
            <a:pPr lvl="0"/>
            <a:endParaRPr lang="en-US" dirty="0">
              <a:solidFill>
                <a:srgbClr val="FFFFFF"/>
              </a:solidFill>
              <a:latin typeface="Poppins"/>
              <a:ea typeface="Poppins"/>
              <a:cs typeface="Poppins"/>
            </a:endParaRPr>
          </a:p>
          <a:p>
            <a:pPr lvl="0"/>
            <a:r>
              <a:rPr lang="fr-FR" sz="4000" dirty="0">
                <a:solidFill>
                  <a:srgbClr val="FFFFFF"/>
                </a:solidFill>
                <a:latin typeface="Poppins"/>
                <a:ea typeface="Poppins"/>
                <a:cs typeface="Poppins"/>
              </a:rPr>
              <a:t>Les services informatiques .</a:t>
            </a:r>
          </a:p>
        </p:txBody>
      </p:sp>
      <p:sp>
        <p:nvSpPr>
          <p:cNvPr id="7" name="ZoneTexte 6"/>
          <p:cNvSpPr txBox="1"/>
          <p:nvPr/>
        </p:nvSpPr>
        <p:spPr>
          <a:xfrm>
            <a:off x="3889086" y="6206460"/>
            <a:ext cx="14568498" cy="707886"/>
          </a:xfrm>
          <a:prstGeom prst="rect">
            <a:avLst/>
          </a:prstGeom>
          <a:noFill/>
        </p:spPr>
        <p:txBody>
          <a:bodyPr wrap="square" rtlCol="0">
            <a:spAutoFit/>
          </a:bodyPr>
          <a:lstStyle/>
          <a:p>
            <a:pPr lvl="0"/>
            <a:r>
              <a:rPr lang="fr-FR" sz="4000" dirty="0">
                <a:solidFill>
                  <a:srgbClr val="FFFFFF"/>
                </a:solidFill>
                <a:latin typeface="Poppins"/>
                <a:ea typeface="Poppins"/>
                <a:cs typeface="Poppins"/>
              </a:rPr>
              <a:t>Les services de communication par Internet (Voix sur IP) </a:t>
            </a:r>
          </a:p>
        </p:txBody>
      </p:sp>
      <p:sp>
        <p:nvSpPr>
          <p:cNvPr id="9" name="ZoneTexte 8"/>
          <p:cNvSpPr txBox="1"/>
          <p:nvPr/>
        </p:nvSpPr>
        <p:spPr>
          <a:xfrm>
            <a:off x="2640422" y="3900516"/>
            <a:ext cx="11672655" cy="1138773"/>
          </a:xfrm>
          <a:prstGeom prst="rect">
            <a:avLst/>
          </a:prstGeom>
          <a:noFill/>
        </p:spPr>
        <p:txBody>
          <a:bodyPr wrap="square" rtlCol="0">
            <a:spAutoFit/>
          </a:bodyPr>
          <a:lstStyle/>
          <a:p>
            <a:pPr lvl="0"/>
            <a:endParaRPr lang="en-US" dirty="0">
              <a:solidFill>
                <a:srgbClr val="FFFFFF"/>
              </a:solidFill>
              <a:latin typeface="Poppins"/>
              <a:ea typeface="Poppins"/>
              <a:cs typeface="Poppins"/>
            </a:endParaRPr>
          </a:p>
          <a:p>
            <a:pPr lvl="0"/>
            <a:r>
              <a:rPr lang="fr-FR" sz="4000" dirty="0">
                <a:solidFill>
                  <a:srgbClr val="FFFFFF"/>
                </a:solidFill>
                <a:latin typeface="Poppins"/>
                <a:ea typeface="Poppins"/>
                <a:cs typeface="Poppins"/>
              </a:rPr>
              <a:t>Les services de multimédia et d'audiovisuel </a:t>
            </a:r>
            <a:r>
              <a:rPr lang="fr-FR" dirty="0">
                <a:solidFill>
                  <a:srgbClr val="FFFFFF"/>
                </a:solidFill>
                <a:latin typeface="Poppins"/>
                <a:ea typeface="Poppins"/>
                <a:cs typeface="Poppins"/>
              </a:rPr>
              <a:t>.</a:t>
            </a:r>
          </a:p>
          <a:p>
            <a:endParaRPr lang="en-US" dirty="0"/>
          </a:p>
        </p:txBody>
      </p:sp>
      <p:sp>
        <p:nvSpPr>
          <p:cNvPr id="11" name="ZoneTexte 10"/>
          <p:cNvSpPr txBox="1"/>
          <p:nvPr/>
        </p:nvSpPr>
        <p:spPr>
          <a:xfrm>
            <a:off x="2358542" y="3051659"/>
            <a:ext cx="10877108" cy="923330"/>
          </a:xfrm>
          <a:prstGeom prst="rect">
            <a:avLst/>
          </a:prstGeom>
          <a:noFill/>
        </p:spPr>
        <p:txBody>
          <a:bodyPr wrap="square" rtlCol="0">
            <a:spAutoFit/>
          </a:bodyPr>
          <a:lstStyle/>
          <a:p>
            <a:r>
              <a:rPr lang="fr-FR" sz="4000" dirty="0">
                <a:solidFill>
                  <a:srgbClr val="FFFFFF"/>
                </a:solidFill>
                <a:latin typeface="Poppins"/>
                <a:ea typeface="Poppins"/>
                <a:cs typeface="Poppins"/>
              </a:rPr>
              <a:t>Les services de commerce électronique</a:t>
            </a:r>
            <a:r>
              <a:rPr lang="fr-FR" dirty="0">
                <a:solidFill>
                  <a:srgbClr val="FFFFFF"/>
                </a:solidFill>
                <a:latin typeface="Poppins"/>
                <a:ea typeface="Poppins"/>
                <a:cs typeface="Poppins"/>
              </a:rPr>
              <a:t>.</a:t>
            </a:r>
            <a:endParaRPr lang="en-US" dirty="0">
              <a:solidFill>
                <a:srgbClr val="FFFFFF"/>
              </a:solidFill>
              <a:latin typeface="Poppins"/>
              <a:ea typeface="Poppins"/>
              <a:cs typeface="Poppins"/>
            </a:endParaRPr>
          </a:p>
          <a:p>
            <a:endParaRPr lang="en-US" dirty="0"/>
          </a:p>
        </p:txBody>
      </p:sp>
      <p:sp>
        <p:nvSpPr>
          <p:cNvPr id="12" name="Flèche droite 11"/>
          <p:cNvSpPr/>
          <p:nvPr/>
        </p:nvSpPr>
        <p:spPr>
          <a:xfrm>
            <a:off x="345981" y="2188545"/>
            <a:ext cx="1358781" cy="554646"/>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èche droite 24"/>
          <p:cNvSpPr/>
          <p:nvPr/>
        </p:nvSpPr>
        <p:spPr>
          <a:xfrm>
            <a:off x="3274829" y="7408419"/>
            <a:ext cx="1358781" cy="554646"/>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èche droite 25"/>
          <p:cNvSpPr/>
          <p:nvPr/>
        </p:nvSpPr>
        <p:spPr>
          <a:xfrm>
            <a:off x="1768286" y="5280040"/>
            <a:ext cx="1358781" cy="554646"/>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èche droite 26"/>
          <p:cNvSpPr/>
          <p:nvPr/>
        </p:nvSpPr>
        <p:spPr>
          <a:xfrm>
            <a:off x="1254403" y="4235987"/>
            <a:ext cx="1358781" cy="554646"/>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èche droite 27"/>
          <p:cNvSpPr/>
          <p:nvPr/>
        </p:nvSpPr>
        <p:spPr>
          <a:xfrm>
            <a:off x="767741" y="3299628"/>
            <a:ext cx="1358781" cy="554646"/>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èche droite 28"/>
          <p:cNvSpPr/>
          <p:nvPr/>
        </p:nvSpPr>
        <p:spPr>
          <a:xfrm>
            <a:off x="2448767" y="6291520"/>
            <a:ext cx="1358781" cy="554646"/>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1000"/>
                                        <p:tgtEl>
                                          <p:spTgt spid="1027"/>
                                        </p:tgtEl>
                                      </p:cBhvr>
                                    </p:animEffect>
                                    <p:anim calcmode="lin" valueType="num">
                                      <p:cBhvr>
                                        <p:cTn id="15" dur="1000" fill="hold"/>
                                        <p:tgtEl>
                                          <p:spTgt spid="1027"/>
                                        </p:tgtEl>
                                        <p:attrNameLst>
                                          <p:attrName>ppt_x</p:attrName>
                                        </p:attrNameLst>
                                      </p:cBhvr>
                                      <p:tavLst>
                                        <p:tav tm="0">
                                          <p:val>
                                            <p:strVal val="#ppt_x"/>
                                          </p:val>
                                        </p:tav>
                                        <p:tav tm="100000">
                                          <p:val>
                                            <p:strVal val="#ppt_x"/>
                                          </p:val>
                                        </p:tav>
                                      </p:tavLst>
                                    </p:anim>
                                    <p:anim calcmode="lin" valueType="num">
                                      <p:cBhvr>
                                        <p:cTn id="16"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9" grpId="0"/>
      <p:bldP spid="11" grpId="0"/>
      <p:bldP spid="12" grpId="0" animBg="1"/>
      <p:bldP spid="26" grpId="0" animBg="1"/>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Shape 120"/>
        <p:cNvGrpSpPr/>
        <p:nvPr/>
      </p:nvGrpSpPr>
      <p:grpSpPr>
        <a:xfrm>
          <a:off x="0" y="0"/>
          <a:ext cx="0" cy="0"/>
          <a:chOff x="0" y="0"/>
          <a:chExt cx="0" cy="0"/>
        </a:xfrm>
      </p:grpSpPr>
      <p:grpSp>
        <p:nvGrpSpPr>
          <p:cNvPr id="121" name="Google Shape;121;p15"/>
          <p:cNvGrpSpPr/>
          <p:nvPr/>
        </p:nvGrpSpPr>
        <p:grpSpPr>
          <a:xfrm>
            <a:off x="446477" y="290114"/>
            <a:ext cx="17395046" cy="9544253"/>
            <a:chOff x="0" y="-57150"/>
            <a:chExt cx="4210227" cy="2310052"/>
          </a:xfrm>
        </p:grpSpPr>
        <p:sp>
          <p:nvSpPr>
            <p:cNvPr id="122" name="Google Shape;122;p15"/>
            <p:cNvSpPr/>
            <p:nvPr/>
          </p:nvSpPr>
          <p:spPr>
            <a:xfrm>
              <a:off x="0" y="0"/>
              <a:ext cx="4210227" cy="2252902"/>
            </a:xfrm>
            <a:custGeom>
              <a:avLst/>
              <a:gdLst/>
              <a:ahLst/>
              <a:cxnLst/>
              <a:rect l="l" t="t" r="r" b="b"/>
              <a:pathLst>
                <a:path w="4210227" h="2252902" extrusionOk="0">
                  <a:moveTo>
                    <a:pt x="6231" y="0"/>
                  </a:moveTo>
                  <a:lnTo>
                    <a:pt x="4203996" y="0"/>
                  </a:lnTo>
                  <a:cubicBezTo>
                    <a:pt x="4205648" y="0"/>
                    <a:pt x="4207233" y="656"/>
                    <a:pt x="4208402" y="1825"/>
                  </a:cubicBezTo>
                  <a:cubicBezTo>
                    <a:pt x="4209570" y="2994"/>
                    <a:pt x="4210227" y="4578"/>
                    <a:pt x="4210227" y="6231"/>
                  </a:cubicBezTo>
                  <a:lnTo>
                    <a:pt x="4210227" y="2246672"/>
                  </a:lnTo>
                  <a:cubicBezTo>
                    <a:pt x="4210227" y="2250113"/>
                    <a:pt x="4207437" y="2252902"/>
                    <a:pt x="4203996" y="2252902"/>
                  </a:cubicBezTo>
                  <a:lnTo>
                    <a:pt x="6231" y="2252902"/>
                  </a:lnTo>
                  <a:cubicBezTo>
                    <a:pt x="2790" y="2252902"/>
                    <a:pt x="0" y="2250113"/>
                    <a:pt x="0" y="2246672"/>
                  </a:cubicBezTo>
                  <a:lnTo>
                    <a:pt x="0" y="6231"/>
                  </a:lnTo>
                  <a:cubicBezTo>
                    <a:pt x="0" y="2790"/>
                    <a:pt x="2790" y="0"/>
                    <a:pt x="6231"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txBox="1"/>
            <p:nvPr/>
          </p:nvSpPr>
          <p:spPr>
            <a:xfrm>
              <a:off x="0" y="-57150"/>
              <a:ext cx="4210227" cy="2310052"/>
            </a:xfrm>
            <a:prstGeom prst="rect">
              <a:avLst/>
            </a:prstGeom>
            <a:noFill/>
            <a:ln>
              <a:noFill/>
            </a:ln>
          </p:spPr>
          <p:txBody>
            <a:bodyPr spcFirstLastPara="1" wrap="square" lIns="254000" tIns="254000" rIns="254000" bIns="2540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 name="Google Shape;124;p15"/>
          <p:cNvGrpSpPr/>
          <p:nvPr/>
        </p:nvGrpSpPr>
        <p:grpSpPr>
          <a:xfrm>
            <a:off x="1338022" y="4681074"/>
            <a:ext cx="3393711" cy="998020"/>
            <a:chOff x="-2" y="-105"/>
            <a:chExt cx="821400" cy="241556"/>
          </a:xfrm>
        </p:grpSpPr>
        <p:sp>
          <p:nvSpPr>
            <p:cNvPr id="125" name="Google Shape;125;p15"/>
            <p:cNvSpPr/>
            <p:nvPr/>
          </p:nvSpPr>
          <p:spPr>
            <a:xfrm>
              <a:off x="0" y="0"/>
              <a:ext cx="821369" cy="241451"/>
            </a:xfrm>
            <a:custGeom>
              <a:avLst/>
              <a:gdLst/>
              <a:ahLst/>
              <a:cxnLst/>
              <a:rect l="l" t="t" r="r" b="b"/>
              <a:pathLst>
                <a:path w="821369" h="241451" extrusionOk="0">
                  <a:moveTo>
                    <a:pt x="31939" y="0"/>
                  </a:moveTo>
                  <a:lnTo>
                    <a:pt x="789430" y="0"/>
                  </a:lnTo>
                  <a:cubicBezTo>
                    <a:pt x="807070" y="0"/>
                    <a:pt x="821369" y="14299"/>
                    <a:pt x="821369" y="31939"/>
                  </a:cubicBezTo>
                  <a:lnTo>
                    <a:pt x="821369" y="209513"/>
                  </a:lnTo>
                  <a:cubicBezTo>
                    <a:pt x="821369" y="227152"/>
                    <a:pt x="807070" y="241451"/>
                    <a:pt x="789430" y="241451"/>
                  </a:cubicBezTo>
                  <a:lnTo>
                    <a:pt x="31939" y="241451"/>
                  </a:lnTo>
                  <a:cubicBezTo>
                    <a:pt x="14299" y="241451"/>
                    <a:pt x="0" y="227152"/>
                    <a:pt x="0" y="209513"/>
                  </a:cubicBezTo>
                  <a:lnTo>
                    <a:pt x="0" y="31939"/>
                  </a:lnTo>
                  <a:cubicBezTo>
                    <a:pt x="0" y="14299"/>
                    <a:pt x="14299" y="0"/>
                    <a:pt x="31939"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 y="-105"/>
              <a:ext cx="821400" cy="241500"/>
            </a:xfrm>
            <a:prstGeom prst="rect">
              <a:avLst/>
            </a:prstGeom>
            <a:noFill/>
            <a:ln>
              <a:noFill/>
            </a:ln>
          </p:spPr>
          <p:txBody>
            <a:bodyPr spcFirstLastPara="1" wrap="square" lIns="254000" tIns="254000" rIns="254000" bIns="254000" anchor="ctr" anchorCtr="0">
              <a:noAutofit/>
            </a:bodyPr>
            <a:lstStyle/>
            <a:p>
              <a:pPr lvl="0" algn="ctr">
                <a:lnSpc>
                  <a:spcPct val="140000"/>
                </a:lnSpc>
              </a:pPr>
              <a:r>
                <a:rPr lang="fr-FR" sz="2000" b="1" dirty="0" smtClean="0">
                  <a:solidFill>
                    <a:srgbClr val="FFFFFF"/>
                  </a:solidFill>
                  <a:latin typeface="Poppins"/>
                  <a:ea typeface="Poppins"/>
                  <a:cs typeface="Poppins"/>
                  <a:sym typeface="Poppins"/>
                </a:rPr>
                <a:t>Dans </a:t>
              </a:r>
              <a:r>
                <a:rPr lang="fr-FR" sz="2000" b="1" dirty="0">
                  <a:solidFill>
                    <a:srgbClr val="FFFFFF"/>
                  </a:solidFill>
                  <a:latin typeface="Poppins"/>
                  <a:ea typeface="Poppins"/>
                  <a:cs typeface="Poppins"/>
                  <a:sym typeface="Poppins"/>
                </a:rPr>
                <a:t>l'administration et la gouvernance </a:t>
              </a:r>
              <a:endParaRPr sz="1200" dirty="0"/>
            </a:p>
          </p:txBody>
        </p:sp>
      </p:grpSp>
      <p:grpSp>
        <p:nvGrpSpPr>
          <p:cNvPr id="127" name="Google Shape;127;p15"/>
          <p:cNvGrpSpPr/>
          <p:nvPr/>
        </p:nvGrpSpPr>
        <p:grpSpPr>
          <a:xfrm>
            <a:off x="5419075" y="4681073"/>
            <a:ext cx="3332974" cy="998021"/>
            <a:chOff x="0" y="-106"/>
            <a:chExt cx="806700" cy="241557"/>
          </a:xfrm>
        </p:grpSpPr>
        <p:sp>
          <p:nvSpPr>
            <p:cNvPr id="128" name="Google Shape;128;p15"/>
            <p:cNvSpPr/>
            <p:nvPr/>
          </p:nvSpPr>
          <p:spPr>
            <a:xfrm>
              <a:off x="0" y="0"/>
              <a:ext cx="806552" cy="241451"/>
            </a:xfrm>
            <a:custGeom>
              <a:avLst/>
              <a:gdLst/>
              <a:ahLst/>
              <a:cxnLst/>
              <a:rect l="l" t="t" r="r" b="b"/>
              <a:pathLst>
                <a:path w="806552" h="241451" extrusionOk="0">
                  <a:moveTo>
                    <a:pt x="32526" y="0"/>
                  </a:moveTo>
                  <a:lnTo>
                    <a:pt x="774026" y="0"/>
                  </a:lnTo>
                  <a:cubicBezTo>
                    <a:pt x="791990" y="0"/>
                    <a:pt x="806552" y="14562"/>
                    <a:pt x="806552" y="32526"/>
                  </a:cubicBezTo>
                  <a:lnTo>
                    <a:pt x="806552" y="208926"/>
                  </a:lnTo>
                  <a:cubicBezTo>
                    <a:pt x="806552" y="217552"/>
                    <a:pt x="803125" y="225825"/>
                    <a:pt x="797025" y="231925"/>
                  </a:cubicBezTo>
                  <a:cubicBezTo>
                    <a:pt x="790926" y="238025"/>
                    <a:pt x="782653" y="241451"/>
                    <a:pt x="774026" y="241451"/>
                  </a:cubicBezTo>
                  <a:lnTo>
                    <a:pt x="32526" y="241451"/>
                  </a:lnTo>
                  <a:cubicBezTo>
                    <a:pt x="23899" y="241451"/>
                    <a:pt x="15626" y="238025"/>
                    <a:pt x="9527" y="231925"/>
                  </a:cubicBezTo>
                  <a:cubicBezTo>
                    <a:pt x="3427" y="225825"/>
                    <a:pt x="0" y="217552"/>
                    <a:pt x="0" y="208926"/>
                  </a:cubicBezTo>
                  <a:lnTo>
                    <a:pt x="0" y="32526"/>
                  </a:lnTo>
                  <a:cubicBezTo>
                    <a:pt x="0" y="23899"/>
                    <a:pt x="3427" y="15626"/>
                    <a:pt x="9527" y="9527"/>
                  </a:cubicBezTo>
                  <a:cubicBezTo>
                    <a:pt x="15626" y="3427"/>
                    <a:pt x="23899" y="0"/>
                    <a:pt x="32526"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txBox="1"/>
            <p:nvPr/>
          </p:nvSpPr>
          <p:spPr>
            <a:xfrm>
              <a:off x="0" y="-106"/>
              <a:ext cx="806700" cy="241500"/>
            </a:xfrm>
            <a:prstGeom prst="rect">
              <a:avLst/>
            </a:prstGeom>
            <a:noFill/>
            <a:ln>
              <a:noFill/>
            </a:ln>
          </p:spPr>
          <p:txBody>
            <a:bodyPr spcFirstLastPara="1" wrap="square" lIns="254000" tIns="254000" rIns="254000" bIns="254000" anchor="ctr" anchorCtr="0">
              <a:noAutofit/>
            </a:bodyPr>
            <a:lstStyle/>
            <a:p>
              <a:pPr lvl="0" algn="ctr">
                <a:lnSpc>
                  <a:spcPct val="140000"/>
                </a:lnSpc>
              </a:pPr>
              <a:r>
                <a:rPr lang="en-US" sz="2300" b="1" dirty="0" smtClean="0">
                  <a:solidFill>
                    <a:srgbClr val="FFFFFF"/>
                  </a:solidFill>
                  <a:latin typeface="Poppins"/>
                  <a:ea typeface="Poppins"/>
                  <a:cs typeface="Poppins"/>
                  <a:sym typeface="Poppins"/>
                </a:rPr>
                <a:t> </a:t>
              </a:r>
              <a:r>
                <a:rPr lang="en-US" sz="2300" b="1" dirty="0" err="1">
                  <a:solidFill>
                    <a:srgbClr val="FFFFFF"/>
                  </a:solidFill>
                  <a:latin typeface="Poppins"/>
                  <a:ea typeface="Poppins"/>
                  <a:cs typeface="Poppins"/>
                  <a:sym typeface="Poppins"/>
                </a:rPr>
                <a:t>Dans</a:t>
              </a:r>
              <a:r>
                <a:rPr lang="en-US" sz="2300" b="1" dirty="0">
                  <a:solidFill>
                    <a:srgbClr val="FFFFFF"/>
                  </a:solidFill>
                  <a:latin typeface="Poppins"/>
                  <a:ea typeface="Poppins"/>
                  <a:cs typeface="Poppins"/>
                  <a:sym typeface="Poppins"/>
                </a:rPr>
                <a:t> </a:t>
              </a:r>
              <a:r>
                <a:rPr lang="en-US" sz="2300" b="1" dirty="0" smtClean="0">
                  <a:solidFill>
                    <a:srgbClr val="FFFFFF"/>
                  </a:solidFill>
                  <a:latin typeface="Poppins"/>
                  <a:ea typeface="Poppins"/>
                  <a:cs typeface="Poppins"/>
                  <a:sym typeface="Poppins"/>
                </a:rPr>
                <a:t> </a:t>
              </a:r>
              <a:r>
                <a:rPr lang="en-US" sz="2300" b="1" dirty="0" err="1" smtClean="0">
                  <a:solidFill>
                    <a:srgbClr val="FFFFFF"/>
                  </a:solidFill>
                  <a:latin typeface="Poppins"/>
                  <a:ea typeface="Poppins"/>
                  <a:cs typeface="Poppins"/>
                  <a:sym typeface="Poppins"/>
                </a:rPr>
                <a:t>l'éducation</a:t>
              </a:r>
              <a:r>
                <a:rPr lang="en-US" sz="2300" b="1" dirty="0" smtClean="0">
                  <a:solidFill>
                    <a:srgbClr val="FFFFFF"/>
                  </a:solidFill>
                  <a:latin typeface="Poppins"/>
                  <a:ea typeface="Poppins"/>
                  <a:cs typeface="Poppins"/>
                  <a:sym typeface="Poppins"/>
                </a:rPr>
                <a:t> </a:t>
              </a:r>
              <a:endParaRPr dirty="0"/>
            </a:p>
          </p:txBody>
        </p:sp>
      </p:grpSp>
      <p:grpSp>
        <p:nvGrpSpPr>
          <p:cNvPr id="130" name="Google Shape;130;p15"/>
          <p:cNvGrpSpPr/>
          <p:nvPr/>
        </p:nvGrpSpPr>
        <p:grpSpPr>
          <a:xfrm>
            <a:off x="13540675" y="4681073"/>
            <a:ext cx="3332974" cy="998021"/>
            <a:chOff x="0" y="-106"/>
            <a:chExt cx="806700" cy="241557"/>
          </a:xfrm>
        </p:grpSpPr>
        <p:sp>
          <p:nvSpPr>
            <p:cNvPr id="131" name="Google Shape;131;p15"/>
            <p:cNvSpPr/>
            <p:nvPr/>
          </p:nvSpPr>
          <p:spPr>
            <a:xfrm>
              <a:off x="0" y="0"/>
              <a:ext cx="806552" cy="241451"/>
            </a:xfrm>
            <a:custGeom>
              <a:avLst/>
              <a:gdLst/>
              <a:ahLst/>
              <a:cxnLst/>
              <a:rect l="l" t="t" r="r" b="b"/>
              <a:pathLst>
                <a:path w="806552" h="241451" extrusionOk="0">
                  <a:moveTo>
                    <a:pt x="32526" y="0"/>
                  </a:moveTo>
                  <a:lnTo>
                    <a:pt x="774026" y="0"/>
                  </a:lnTo>
                  <a:cubicBezTo>
                    <a:pt x="791990" y="0"/>
                    <a:pt x="806552" y="14562"/>
                    <a:pt x="806552" y="32526"/>
                  </a:cubicBezTo>
                  <a:lnTo>
                    <a:pt x="806552" y="208926"/>
                  </a:lnTo>
                  <a:cubicBezTo>
                    <a:pt x="806552" y="217552"/>
                    <a:pt x="803125" y="225825"/>
                    <a:pt x="797025" y="231925"/>
                  </a:cubicBezTo>
                  <a:cubicBezTo>
                    <a:pt x="790926" y="238025"/>
                    <a:pt x="782653" y="241451"/>
                    <a:pt x="774026" y="241451"/>
                  </a:cubicBezTo>
                  <a:lnTo>
                    <a:pt x="32526" y="241451"/>
                  </a:lnTo>
                  <a:cubicBezTo>
                    <a:pt x="23899" y="241451"/>
                    <a:pt x="15626" y="238025"/>
                    <a:pt x="9527" y="231925"/>
                  </a:cubicBezTo>
                  <a:cubicBezTo>
                    <a:pt x="3427" y="225825"/>
                    <a:pt x="0" y="217552"/>
                    <a:pt x="0" y="208926"/>
                  </a:cubicBezTo>
                  <a:lnTo>
                    <a:pt x="0" y="32526"/>
                  </a:lnTo>
                  <a:cubicBezTo>
                    <a:pt x="0" y="23899"/>
                    <a:pt x="3427" y="15626"/>
                    <a:pt x="9527" y="9527"/>
                  </a:cubicBezTo>
                  <a:cubicBezTo>
                    <a:pt x="15626" y="3427"/>
                    <a:pt x="23899" y="0"/>
                    <a:pt x="32526"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txBox="1"/>
            <p:nvPr/>
          </p:nvSpPr>
          <p:spPr>
            <a:xfrm>
              <a:off x="0" y="-106"/>
              <a:ext cx="806700" cy="241500"/>
            </a:xfrm>
            <a:prstGeom prst="rect">
              <a:avLst/>
            </a:prstGeom>
            <a:noFill/>
            <a:ln>
              <a:noFill/>
            </a:ln>
          </p:spPr>
          <p:txBody>
            <a:bodyPr spcFirstLastPara="1" wrap="square" lIns="254000" tIns="254000" rIns="254000" bIns="254000" anchor="ctr" anchorCtr="0">
              <a:noAutofit/>
            </a:bodyPr>
            <a:lstStyle/>
            <a:p>
              <a:pPr lvl="0" algn="ctr">
                <a:lnSpc>
                  <a:spcPct val="140000"/>
                </a:lnSpc>
              </a:pPr>
              <a:r>
                <a:rPr lang="en-US" sz="2300" b="1" dirty="0" err="1" smtClean="0">
                  <a:solidFill>
                    <a:srgbClr val="FFFFFF"/>
                  </a:solidFill>
                  <a:latin typeface="Poppins"/>
                  <a:ea typeface="Poppins"/>
                  <a:cs typeface="Poppins"/>
                  <a:sym typeface="Poppins"/>
                </a:rPr>
                <a:t>Dans</a:t>
              </a:r>
              <a:r>
                <a:rPr lang="en-US" sz="2300" b="1" dirty="0" smtClean="0">
                  <a:solidFill>
                    <a:srgbClr val="FFFFFF"/>
                  </a:solidFill>
                  <a:latin typeface="Poppins"/>
                  <a:ea typeface="Poppins"/>
                  <a:cs typeface="Poppins"/>
                  <a:sym typeface="Poppins"/>
                </a:rPr>
                <a:t>  </a:t>
              </a:r>
              <a:r>
                <a:rPr lang="en-US" sz="2300" b="1" dirty="0" err="1">
                  <a:solidFill>
                    <a:srgbClr val="FFFFFF"/>
                  </a:solidFill>
                  <a:latin typeface="Poppins"/>
                  <a:ea typeface="Poppins"/>
                  <a:cs typeface="Poppins"/>
                  <a:sym typeface="Poppins"/>
                </a:rPr>
                <a:t>l'économie</a:t>
              </a:r>
              <a:r>
                <a:rPr lang="en-US" sz="2300" b="1" dirty="0">
                  <a:solidFill>
                    <a:srgbClr val="FFFFFF"/>
                  </a:solidFill>
                  <a:latin typeface="Poppins"/>
                  <a:ea typeface="Poppins"/>
                  <a:cs typeface="Poppins"/>
                  <a:sym typeface="Poppins"/>
                </a:rPr>
                <a:t> </a:t>
              </a:r>
              <a:endParaRPr dirty="0"/>
            </a:p>
          </p:txBody>
        </p:sp>
      </p:grpSp>
      <p:grpSp>
        <p:nvGrpSpPr>
          <p:cNvPr id="133" name="Google Shape;133;p15"/>
          <p:cNvGrpSpPr/>
          <p:nvPr/>
        </p:nvGrpSpPr>
        <p:grpSpPr>
          <a:xfrm>
            <a:off x="9479875" y="4681497"/>
            <a:ext cx="3332974" cy="997787"/>
            <a:chOff x="0" y="-3"/>
            <a:chExt cx="806700" cy="241500"/>
          </a:xfrm>
        </p:grpSpPr>
        <p:sp>
          <p:nvSpPr>
            <p:cNvPr id="134" name="Google Shape;134;p15"/>
            <p:cNvSpPr/>
            <p:nvPr/>
          </p:nvSpPr>
          <p:spPr>
            <a:xfrm>
              <a:off x="0" y="0"/>
              <a:ext cx="806552" cy="241451"/>
            </a:xfrm>
            <a:custGeom>
              <a:avLst/>
              <a:gdLst/>
              <a:ahLst/>
              <a:cxnLst/>
              <a:rect l="l" t="t" r="r" b="b"/>
              <a:pathLst>
                <a:path w="806552" h="241451" extrusionOk="0">
                  <a:moveTo>
                    <a:pt x="32526" y="0"/>
                  </a:moveTo>
                  <a:lnTo>
                    <a:pt x="774026" y="0"/>
                  </a:lnTo>
                  <a:cubicBezTo>
                    <a:pt x="791990" y="0"/>
                    <a:pt x="806552" y="14562"/>
                    <a:pt x="806552" y="32526"/>
                  </a:cubicBezTo>
                  <a:lnTo>
                    <a:pt x="806552" y="208926"/>
                  </a:lnTo>
                  <a:cubicBezTo>
                    <a:pt x="806552" y="217552"/>
                    <a:pt x="803125" y="225825"/>
                    <a:pt x="797025" y="231925"/>
                  </a:cubicBezTo>
                  <a:cubicBezTo>
                    <a:pt x="790926" y="238025"/>
                    <a:pt x="782653" y="241451"/>
                    <a:pt x="774026" y="241451"/>
                  </a:cubicBezTo>
                  <a:lnTo>
                    <a:pt x="32526" y="241451"/>
                  </a:lnTo>
                  <a:cubicBezTo>
                    <a:pt x="23899" y="241451"/>
                    <a:pt x="15626" y="238025"/>
                    <a:pt x="9527" y="231925"/>
                  </a:cubicBezTo>
                  <a:cubicBezTo>
                    <a:pt x="3427" y="225825"/>
                    <a:pt x="0" y="217552"/>
                    <a:pt x="0" y="208926"/>
                  </a:cubicBezTo>
                  <a:lnTo>
                    <a:pt x="0" y="32526"/>
                  </a:lnTo>
                  <a:cubicBezTo>
                    <a:pt x="0" y="23899"/>
                    <a:pt x="3427" y="15626"/>
                    <a:pt x="9527" y="9527"/>
                  </a:cubicBezTo>
                  <a:cubicBezTo>
                    <a:pt x="15626" y="3427"/>
                    <a:pt x="23899" y="0"/>
                    <a:pt x="32526"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txBox="1"/>
            <p:nvPr/>
          </p:nvSpPr>
          <p:spPr>
            <a:xfrm>
              <a:off x="0" y="-3"/>
              <a:ext cx="806700" cy="241500"/>
            </a:xfrm>
            <a:prstGeom prst="rect">
              <a:avLst/>
            </a:prstGeom>
            <a:noFill/>
            <a:ln>
              <a:noFill/>
            </a:ln>
          </p:spPr>
          <p:txBody>
            <a:bodyPr spcFirstLastPara="1" wrap="square" lIns="254000" tIns="254000" rIns="254000" bIns="254000" anchor="ctr" anchorCtr="0">
              <a:noAutofit/>
            </a:bodyPr>
            <a:lstStyle/>
            <a:p>
              <a:pPr lvl="0" algn="ctr">
                <a:lnSpc>
                  <a:spcPct val="140000"/>
                </a:lnSpc>
              </a:pPr>
              <a:r>
                <a:rPr lang="en-US" sz="2300" b="1" dirty="0" err="1" smtClean="0">
                  <a:solidFill>
                    <a:srgbClr val="FFFFFF"/>
                  </a:solidFill>
                  <a:latin typeface="Poppins"/>
                  <a:ea typeface="Poppins"/>
                  <a:cs typeface="Poppins"/>
                  <a:sym typeface="Poppins"/>
                </a:rPr>
                <a:t>Dans</a:t>
              </a:r>
              <a:r>
                <a:rPr lang="en-US" sz="2300" b="1" dirty="0" smtClean="0">
                  <a:solidFill>
                    <a:srgbClr val="FFFFFF"/>
                  </a:solidFill>
                  <a:latin typeface="Poppins"/>
                  <a:ea typeface="Poppins"/>
                  <a:cs typeface="Poppins"/>
                  <a:sym typeface="Poppins"/>
                </a:rPr>
                <a:t> </a:t>
              </a:r>
              <a:r>
                <a:rPr lang="en-US" sz="2300" b="1" dirty="0">
                  <a:solidFill>
                    <a:srgbClr val="FFFFFF"/>
                  </a:solidFill>
                  <a:latin typeface="Poppins"/>
                  <a:ea typeface="Poppins"/>
                  <a:cs typeface="Poppins"/>
                  <a:sym typeface="Poppins"/>
                </a:rPr>
                <a:t>la santé </a:t>
              </a:r>
              <a:endParaRPr dirty="0"/>
            </a:p>
          </p:txBody>
        </p:sp>
      </p:grpSp>
      <p:cxnSp>
        <p:nvCxnSpPr>
          <p:cNvPr id="136" name="Google Shape;136;p15"/>
          <p:cNvCxnSpPr/>
          <p:nvPr/>
        </p:nvCxnSpPr>
        <p:spPr>
          <a:xfrm>
            <a:off x="4690640" y="5180301"/>
            <a:ext cx="728437" cy="0"/>
          </a:xfrm>
          <a:prstGeom prst="straightConnector1">
            <a:avLst/>
          </a:prstGeom>
          <a:noFill/>
          <a:ln w="9525" cap="flat" cmpd="sng">
            <a:solidFill>
              <a:srgbClr val="00569E"/>
            </a:solidFill>
            <a:prstDash val="solid"/>
            <a:round/>
            <a:headEnd type="none" w="sm" len="sm"/>
            <a:tailEnd type="none" w="sm" len="sm"/>
          </a:ln>
        </p:spPr>
      </p:cxnSp>
      <p:cxnSp>
        <p:nvCxnSpPr>
          <p:cNvPr id="137" name="Google Shape;137;p15"/>
          <p:cNvCxnSpPr/>
          <p:nvPr/>
        </p:nvCxnSpPr>
        <p:spPr>
          <a:xfrm>
            <a:off x="8751440" y="5180301"/>
            <a:ext cx="728437" cy="0"/>
          </a:xfrm>
          <a:prstGeom prst="straightConnector1">
            <a:avLst/>
          </a:prstGeom>
          <a:noFill/>
          <a:ln w="9525" cap="flat" cmpd="sng">
            <a:solidFill>
              <a:srgbClr val="00569E"/>
            </a:solidFill>
            <a:prstDash val="solid"/>
            <a:round/>
            <a:headEnd type="none" w="sm" len="sm"/>
            <a:tailEnd type="none" w="sm" len="sm"/>
          </a:ln>
        </p:spPr>
      </p:cxnSp>
      <p:cxnSp>
        <p:nvCxnSpPr>
          <p:cNvPr id="138" name="Google Shape;138;p15"/>
          <p:cNvCxnSpPr/>
          <p:nvPr/>
        </p:nvCxnSpPr>
        <p:spPr>
          <a:xfrm>
            <a:off x="12812240" y="5180301"/>
            <a:ext cx="728437" cy="0"/>
          </a:xfrm>
          <a:prstGeom prst="straightConnector1">
            <a:avLst/>
          </a:prstGeom>
          <a:noFill/>
          <a:ln w="9525" cap="flat" cmpd="sng">
            <a:solidFill>
              <a:srgbClr val="00569E"/>
            </a:solidFill>
            <a:prstDash val="solid"/>
            <a:round/>
            <a:headEnd type="none" w="sm" len="sm"/>
            <a:tailEnd type="none" w="sm" len="sm"/>
          </a:ln>
        </p:spPr>
      </p:cxnSp>
      <p:sp>
        <p:nvSpPr>
          <p:cNvPr id="139" name="Google Shape;139;p15"/>
          <p:cNvSpPr txBox="1"/>
          <p:nvPr/>
        </p:nvSpPr>
        <p:spPr>
          <a:xfrm>
            <a:off x="1073600" y="1168399"/>
            <a:ext cx="15914349" cy="3077766"/>
          </a:xfrm>
          <a:prstGeom prst="rect">
            <a:avLst/>
          </a:prstGeom>
          <a:noFill/>
          <a:ln>
            <a:noFill/>
          </a:ln>
        </p:spPr>
        <p:txBody>
          <a:bodyPr spcFirstLastPara="1" wrap="square" lIns="0" tIns="0" rIns="0" bIns="0" anchor="t" anchorCtr="0">
            <a:spAutoFit/>
          </a:bodyPr>
          <a:lstStyle/>
          <a:p>
            <a:pPr algn="ctr"/>
            <a:r>
              <a:rPr lang="fr-FR" sz="10000" b="1" dirty="0">
                <a:solidFill>
                  <a:srgbClr val="00569E"/>
                </a:solidFill>
                <a:latin typeface="Poppins"/>
                <a:cs typeface="Poppins"/>
              </a:rPr>
              <a:t>Les domaines d’application des TIC</a:t>
            </a:r>
            <a:endParaRPr sz="10000" b="1" dirty="0">
              <a:solidFill>
                <a:srgbClr val="00569E"/>
              </a:solidFill>
              <a:latin typeface="Poppins"/>
              <a:cs typeface="Poppins"/>
            </a:endParaRPr>
          </a:p>
        </p:txBody>
      </p:sp>
      <p:sp>
        <p:nvSpPr>
          <p:cNvPr id="140" name="Google Shape;140;p15"/>
          <p:cNvSpPr txBox="1"/>
          <p:nvPr/>
        </p:nvSpPr>
        <p:spPr>
          <a:xfrm>
            <a:off x="1338022" y="6059170"/>
            <a:ext cx="3393600" cy="2122889"/>
          </a:xfrm>
          <a:prstGeom prst="rect">
            <a:avLst/>
          </a:prstGeom>
          <a:noFill/>
          <a:ln>
            <a:noFill/>
          </a:ln>
        </p:spPr>
        <p:txBody>
          <a:bodyPr spcFirstLastPara="1" wrap="square" lIns="0" tIns="0" rIns="0" bIns="0" anchor="t" anchorCtr="0">
            <a:spAutoFit/>
          </a:bodyPr>
          <a:lstStyle/>
          <a:p>
            <a:pPr lvl="0" algn="just"/>
            <a:r>
              <a:rPr lang="fr-FR" sz="2299" dirty="0">
                <a:latin typeface="Poppins"/>
                <a:ea typeface="Poppins"/>
                <a:cs typeface="Poppins"/>
              </a:rPr>
              <a:t>-E-Gouvernement </a:t>
            </a:r>
            <a:r>
              <a:rPr lang="fr-FR" sz="2299" dirty="0">
                <a:latin typeface="Poppins"/>
                <a:ea typeface="Poppins"/>
                <a:cs typeface="Poppins"/>
              </a:rPr>
              <a:t>ou administration </a:t>
            </a:r>
            <a:r>
              <a:rPr lang="fr-FR" sz="2299" dirty="0">
                <a:latin typeface="Poppins"/>
                <a:ea typeface="Poppins"/>
                <a:cs typeface="Poppins"/>
              </a:rPr>
              <a:t>électronique.</a:t>
            </a:r>
            <a:endParaRPr lang="en-US" sz="2299" dirty="0">
              <a:latin typeface="Poppins"/>
              <a:ea typeface="Poppins"/>
              <a:cs typeface="Poppins"/>
            </a:endParaRPr>
          </a:p>
          <a:p>
            <a:pPr lvl="0" algn="just"/>
            <a:r>
              <a:rPr lang="fr-FR" sz="2299" dirty="0">
                <a:latin typeface="Poppins"/>
                <a:ea typeface="Poppins"/>
                <a:cs typeface="Poppins"/>
              </a:rPr>
              <a:t>-Télé-déclaration </a:t>
            </a:r>
            <a:r>
              <a:rPr lang="fr-FR" sz="2299" dirty="0">
                <a:latin typeface="Poppins"/>
                <a:ea typeface="Poppins"/>
                <a:cs typeface="Poppins"/>
              </a:rPr>
              <a:t>d'impôt,</a:t>
            </a:r>
            <a:endParaRPr lang="en-US" sz="2299" dirty="0">
              <a:latin typeface="Poppins"/>
              <a:ea typeface="Poppins"/>
              <a:cs typeface="Poppins"/>
            </a:endParaRPr>
          </a:p>
          <a:p>
            <a:pPr lvl="0" algn="just"/>
            <a:r>
              <a:rPr lang="fr-FR" sz="2299" dirty="0">
                <a:latin typeface="Poppins"/>
                <a:ea typeface="Poppins"/>
                <a:cs typeface="Poppins"/>
              </a:rPr>
              <a:t>-Vote </a:t>
            </a:r>
            <a:r>
              <a:rPr lang="fr-FR" sz="2299" dirty="0">
                <a:latin typeface="Poppins"/>
                <a:ea typeface="Poppins"/>
                <a:cs typeface="Poppins"/>
              </a:rPr>
              <a:t>électronique.</a:t>
            </a:r>
            <a:endParaRPr lang="en-US" sz="2299" dirty="0">
              <a:latin typeface="Poppins"/>
              <a:ea typeface="Poppins"/>
              <a:cs typeface="Poppins"/>
            </a:endParaRPr>
          </a:p>
        </p:txBody>
      </p:sp>
      <p:sp>
        <p:nvSpPr>
          <p:cNvPr id="141" name="Google Shape;141;p15"/>
          <p:cNvSpPr txBox="1"/>
          <p:nvPr/>
        </p:nvSpPr>
        <p:spPr>
          <a:xfrm>
            <a:off x="5445274" y="5997629"/>
            <a:ext cx="3331500" cy="2476704"/>
          </a:xfrm>
          <a:prstGeom prst="rect">
            <a:avLst/>
          </a:prstGeom>
          <a:noFill/>
          <a:ln>
            <a:noFill/>
          </a:ln>
        </p:spPr>
        <p:txBody>
          <a:bodyPr spcFirstLastPara="1" wrap="square" lIns="0" tIns="0" rIns="0" bIns="0" anchor="t" anchorCtr="0">
            <a:spAutoFit/>
          </a:bodyPr>
          <a:lstStyle/>
          <a:p>
            <a:pPr algn="just"/>
            <a:r>
              <a:rPr lang="fr-FR" sz="2299" dirty="0">
                <a:latin typeface="Poppins"/>
                <a:ea typeface="Poppins"/>
                <a:cs typeface="Poppins"/>
              </a:rPr>
              <a:t>-Technologies </a:t>
            </a:r>
            <a:r>
              <a:rPr lang="fr-FR" sz="2299" dirty="0">
                <a:latin typeface="Poppins"/>
                <a:ea typeface="Poppins"/>
                <a:cs typeface="Poppins"/>
              </a:rPr>
              <a:t>de l'information et de la communication pour l'enseignement</a:t>
            </a:r>
            <a:r>
              <a:rPr lang="fr-FR" sz="2299" dirty="0">
                <a:latin typeface="Poppins"/>
                <a:ea typeface="Poppins"/>
                <a:cs typeface="Poppins"/>
              </a:rPr>
              <a:t>.</a:t>
            </a:r>
          </a:p>
          <a:p>
            <a:pPr algn="just"/>
            <a:r>
              <a:rPr lang="en-US" sz="2299" dirty="0">
                <a:latin typeface="Poppins"/>
                <a:ea typeface="Poppins"/>
                <a:cs typeface="Poppins"/>
              </a:rPr>
              <a:t>-</a:t>
            </a:r>
            <a:r>
              <a:rPr lang="en-US" sz="2299" dirty="0" err="1">
                <a:latin typeface="Poppins"/>
                <a:ea typeface="Poppins"/>
                <a:cs typeface="Poppins"/>
              </a:rPr>
              <a:t>Université</a:t>
            </a:r>
            <a:r>
              <a:rPr lang="en-US" sz="2299" dirty="0">
                <a:latin typeface="Poppins"/>
                <a:ea typeface="Poppins"/>
                <a:cs typeface="Poppins"/>
              </a:rPr>
              <a:t> </a:t>
            </a:r>
            <a:r>
              <a:rPr lang="en-US" sz="2299" dirty="0" err="1">
                <a:latin typeface="Poppins"/>
                <a:ea typeface="Poppins"/>
                <a:cs typeface="Poppins"/>
              </a:rPr>
              <a:t>numérique</a:t>
            </a:r>
            <a:r>
              <a:rPr lang="en-US" sz="2299" dirty="0">
                <a:latin typeface="Poppins"/>
                <a:ea typeface="Poppins"/>
                <a:cs typeface="Poppins"/>
              </a:rPr>
              <a:t>.</a:t>
            </a:r>
          </a:p>
          <a:p>
            <a:pPr algn="just"/>
            <a:r>
              <a:rPr lang="fr-FR" sz="2299" dirty="0">
                <a:latin typeface="Poppins"/>
                <a:ea typeface="Poppins"/>
                <a:cs typeface="Poppins"/>
              </a:rPr>
              <a:t>-Espace </a:t>
            </a:r>
            <a:r>
              <a:rPr lang="fr-FR" sz="2299" dirty="0">
                <a:latin typeface="Poppins"/>
                <a:ea typeface="Poppins"/>
                <a:cs typeface="Poppins"/>
              </a:rPr>
              <a:t>numérique de travail </a:t>
            </a:r>
            <a:r>
              <a:rPr lang="fr-FR" sz="2299" dirty="0">
                <a:latin typeface="Poppins"/>
                <a:ea typeface="Poppins"/>
                <a:cs typeface="Poppins"/>
              </a:rPr>
              <a:t>.</a:t>
            </a:r>
            <a:endParaRPr lang="fr-FR" sz="2299" dirty="0">
              <a:latin typeface="Poppins"/>
              <a:ea typeface="Poppins"/>
              <a:cs typeface="Poppins"/>
            </a:endParaRPr>
          </a:p>
        </p:txBody>
      </p:sp>
      <p:sp>
        <p:nvSpPr>
          <p:cNvPr id="142" name="Google Shape;142;p15"/>
          <p:cNvSpPr txBox="1"/>
          <p:nvPr/>
        </p:nvSpPr>
        <p:spPr>
          <a:xfrm>
            <a:off x="9484865" y="6059170"/>
            <a:ext cx="3361800" cy="3255250"/>
          </a:xfrm>
          <a:prstGeom prst="rect">
            <a:avLst/>
          </a:prstGeom>
          <a:noFill/>
          <a:ln>
            <a:noFill/>
          </a:ln>
        </p:spPr>
        <p:txBody>
          <a:bodyPr spcFirstLastPara="1" wrap="square" lIns="0" tIns="0" rIns="0" bIns="0" anchor="t" anchorCtr="0">
            <a:spAutoFit/>
          </a:bodyPr>
          <a:lstStyle/>
          <a:p>
            <a:pPr lvl="0" algn="just">
              <a:lnSpc>
                <a:spcPct val="115000"/>
              </a:lnSpc>
            </a:pPr>
            <a:r>
              <a:rPr lang="fr-FR" sz="2299" dirty="0" err="1" smtClean="0">
                <a:latin typeface="Poppins"/>
                <a:ea typeface="Poppins"/>
                <a:cs typeface="Poppins"/>
                <a:sym typeface="Poppins"/>
              </a:rPr>
              <a:t>Exemple:Dossier</a:t>
            </a:r>
            <a:r>
              <a:rPr lang="fr-FR" sz="2299" dirty="0" smtClean="0">
                <a:latin typeface="Poppins"/>
                <a:ea typeface="Poppins"/>
                <a:cs typeface="Poppins"/>
                <a:sym typeface="Poppins"/>
              </a:rPr>
              <a:t> </a:t>
            </a:r>
            <a:r>
              <a:rPr lang="fr-FR" sz="2299" dirty="0">
                <a:latin typeface="Poppins"/>
                <a:ea typeface="Poppins"/>
                <a:cs typeface="Poppins"/>
                <a:sym typeface="Poppins"/>
              </a:rPr>
              <a:t>médical personnel, Chaque personne disposera d'un dossier médical informatisé reprenant toutes les données médicales du patient.</a:t>
            </a:r>
            <a:endParaRPr dirty="0"/>
          </a:p>
        </p:txBody>
      </p:sp>
      <p:sp>
        <p:nvSpPr>
          <p:cNvPr id="143" name="Google Shape;143;p15"/>
          <p:cNvSpPr txBox="1"/>
          <p:nvPr/>
        </p:nvSpPr>
        <p:spPr>
          <a:xfrm>
            <a:off x="13540677" y="6059170"/>
            <a:ext cx="3332400" cy="3662156"/>
          </a:xfrm>
          <a:prstGeom prst="rect">
            <a:avLst/>
          </a:prstGeom>
          <a:noFill/>
          <a:ln>
            <a:noFill/>
          </a:ln>
        </p:spPr>
        <p:txBody>
          <a:bodyPr spcFirstLastPara="1" wrap="square" lIns="0" tIns="0" rIns="0" bIns="0" anchor="t" anchorCtr="0">
            <a:spAutoFit/>
          </a:bodyPr>
          <a:lstStyle/>
          <a:p>
            <a:pPr lvl="0" algn="just">
              <a:lnSpc>
                <a:spcPct val="115000"/>
              </a:lnSpc>
            </a:pPr>
            <a:r>
              <a:rPr lang="fr-FR" sz="2299" dirty="0">
                <a:latin typeface="Poppins"/>
                <a:ea typeface="Poppins"/>
                <a:cs typeface="Poppins"/>
                <a:sym typeface="Poppins"/>
              </a:rPr>
              <a:t>Le commerce </a:t>
            </a:r>
            <a:r>
              <a:rPr lang="fr-FR" sz="2299" dirty="0" smtClean="0">
                <a:latin typeface="Poppins"/>
                <a:ea typeface="Poppins"/>
                <a:cs typeface="Poppins"/>
                <a:sym typeface="Poppins"/>
              </a:rPr>
              <a:t>électronique1(commerce </a:t>
            </a:r>
            <a:r>
              <a:rPr lang="fr-FR" sz="2299" dirty="0">
                <a:latin typeface="Poppins"/>
                <a:ea typeface="Poppins"/>
                <a:cs typeface="Poppins"/>
                <a:sym typeface="Poppins"/>
              </a:rPr>
              <a:t>en </a:t>
            </a:r>
            <a:r>
              <a:rPr lang="fr-FR" sz="2299" dirty="0" smtClean="0">
                <a:latin typeface="Poppins"/>
                <a:ea typeface="Poppins"/>
                <a:cs typeface="Poppins"/>
                <a:sym typeface="Poppins"/>
              </a:rPr>
              <a:t>ligne  </a:t>
            </a:r>
            <a:r>
              <a:rPr lang="fr-FR" sz="2299" dirty="0">
                <a:latin typeface="Poppins"/>
                <a:ea typeface="Poppins"/>
                <a:cs typeface="Poppins"/>
                <a:sym typeface="Poppins"/>
              </a:rPr>
              <a:t>/</a:t>
            </a:r>
            <a:r>
              <a:rPr lang="fr-FR" sz="2299" dirty="0" smtClean="0">
                <a:latin typeface="Poppins"/>
                <a:ea typeface="Poppins"/>
                <a:cs typeface="Poppins"/>
                <a:sym typeface="Poppins"/>
              </a:rPr>
              <a:t>cybercommerce</a:t>
            </a:r>
            <a:r>
              <a:rPr lang="fr-FR" sz="2299" dirty="0">
                <a:latin typeface="Poppins"/>
                <a:ea typeface="Poppins"/>
                <a:cs typeface="Poppins"/>
                <a:sym typeface="Poppins"/>
              </a:rPr>
              <a:t>) est l'échange (en argent</a:t>
            </a:r>
            <a:r>
              <a:rPr lang="fr-FR" sz="2299" dirty="0" smtClean="0">
                <a:latin typeface="Poppins"/>
                <a:ea typeface="Poppins"/>
                <a:cs typeface="Poppins"/>
                <a:sym typeface="Poppins"/>
              </a:rPr>
              <a:t>), </a:t>
            </a:r>
            <a:r>
              <a:rPr lang="fr-FR" sz="2299" dirty="0">
                <a:latin typeface="Poppins"/>
                <a:ea typeface="Poppins"/>
                <a:cs typeface="Poppins"/>
                <a:sym typeface="Poppins"/>
              </a:rPr>
              <a:t>de services et d'informations par l'intermédiaire </a:t>
            </a:r>
            <a:r>
              <a:rPr lang="fr-FR" sz="2299" dirty="0" smtClean="0">
                <a:latin typeface="Poppins"/>
                <a:ea typeface="Poppins"/>
                <a:cs typeface="Poppins"/>
                <a:sym typeface="Poppins"/>
              </a:rPr>
              <a:t>d’ </a:t>
            </a:r>
            <a:r>
              <a:rPr lang="fr-FR" sz="2299" dirty="0">
                <a:latin typeface="Poppins"/>
                <a:ea typeface="Poppins"/>
                <a:cs typeface="Poppins"/>
                <a:sym typeface="Poppins"/>
              </a:rPr>
              <a:t>Internet.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0"/>
                                        <p:tgtEl>
                                          <p:spTgt spid="139"/>
                                        </p:tgtEl>
                                      </p:cBhvr>
                                    </p:animEffect>
                                    <p:anim calcmode="lin" valueType="num">
                                      <p:cBhvr>
                                        <p:cTn id="8" dur="1000" fill="hold"/>
                                        <p:tgtEl>
                                          <p:spTgt spid="139"/>
                                        </p:tgtEl>
                                        <p:attrNameLst>
                                          <p:attrName>ppt_x</p:attrName>
                                        </p:attrNameLst>
                                      </p:cBhvr>
                                      <p:tavLst>
                                        <p:tav tm="0">
                                          <p:val>
                                            <p:strVal val="#ppt_x"/>
                                          </p:val>
                                        </p:tav>
                                        <p:tav tm="100000">
                                          <p:val>
                                            <p:strVal val="#ppt_x"/>
                                          </p:val>
                                        </p:tav>
                                      </p:tavLst>
                                    </p:anim>
                                    <p:anim calcmode="lin" valueType="num">
                                      <p:cBhvr>
                                        <p:cTn id="9"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1466</TotalTime>
  <Words>796</Words>
  <Application>Microsoft Office PowerPoint</Application>
  <PresentationFormat>Personnalisé</PresentationFormat>
  <Paragraphs>119</Paragraphs>
  <Slides>13</Slides>
  <Notes>13</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Symbol</vt:lpstr>
      <vt:lpstr>Calibri</vt:lpstr>
      <vt:lpstr>Poppins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DELL 3410</cp:lastModifiedBy>
  <cp:revision>49</cp:revision>
  <dcterms:modified xsi:type="dcterms:W3CDTF">2025-01-04T22:26:12Z</dcterms:modified>
</cp:coreProperties>
</file>